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8" r:id="rId2"/>
    <p:sldId id="261" r:id="rId3"/>
    <p:sldId id="262" r:id="rId4"/>
    <p:sldId id="267" r:id="rId5"/>
    <p:sldId id="271" r:id="rId6"/>
    <p:sldId id="274" r:id="rId7"/>
    <p:sldId id="272" r:id="rId8"/>
    <p:sldId id="273" r:id="rId9"/>
    <p:sldId id="283" r:id="rId10"/>
    <p:sldId id="279" r:id="rId11"/>
    <p:sldId id="280" r:id="rId12"/>
    <p:sldId id="281" r:id="rId13"/>
    <p:sldId id="282" r:id="rId14"/>
    <p:sldId id="284" r:id="rId15"/>
    <p:sldId id="270" r:id="rId16"/>
    <p:sldId id="277" r:id="rId17"/>
    <p:sldId id="278" r:id="rId18"/>
    <p:sldId id="275" r:id="rId19"/>
    <p:sldId id="257" r:id="rId20"/>
    <p:sldId id="258" r:id="rId21"/>
    <p:sldId id="259"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7"/>
    <p:restoredTop sz="94694"/>
  </p:normalViewPr>
  <p:slideViewPr>
    <p:cSldViewPr snapToGrid="0" snapToObjects="1">
      <p:cViewPr varScale="1">
        <p:scale>
          <a:sx n="121" d="100"/>
          <a:sy n="121"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249DA-AAE7-AC4E-AB5B-C3D32576853F}"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03D2F-0A02-4241-B2E1-A06DC2D67ED8}" type="slidenum">
              <a:rPr lang="en-US" smtClean="0"/>
              <a:t>‹#›</a:t>
            </a:fld>
            <a:endParaRPr lang="en-US"/>
          </a:p>
        </p:txBody>
      </p:sp>
    </p:spTree>
    <p:extLst>
      <p:ext uri="{BB962C8B-B14F-4D97-AF65-F5344CB8AC3E}">
        <p14:creationId xmlns:p14="http://schemas.microsoft.com/office/powerpoint/2010/main" val="376880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many more spatial scales with this array. </a:t>
            </a:r>
          </a:p>
        </p:txBody>
      </p:sp>
      <p:sp>
        <p:nvSpPr>
          <p:cNvPr id="4" name="Slide Number Placeholder 3"/>
          <p:cNvSpPr>
            <a:spLocks noGrp="1"/>
          </p:cNvSpPr>
          <p:nvPr>
            <p:ph type="sldNum" sz="quarter" idx="5"/>
          </p:nvPr>
        </p:nvSpPr>
        <p:spPr/>
        <p:txBody>
          <a:bodyPr/>
          <a:lstStyle/>
          <a:p>
            <a:fld id="{1D503D2F-0A02-4241-B2E1-A06DC2D67ED8}" type="slidenum">
              <a:rPr lang="en-US" smtClean="0"/>
              <a:t>1</a:t>
            </a:fld>
            <a:endParaRPr lang="en-US"/>
          </a:p>
        </p:txBody>
      </p:sp>
    </p:spTree>
    <p:extLst>
      <p:ext uri="{BB962C8B-B14F-4D97-AF65-F5344CB8AC3E}">
        <p14:creationId xmlns:p14="http://schemas.microsoft.com/office/powerpoint/2010/main" val="902097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many more spatial scales with this array. </a:t>
            </a:r>
          </a:p>
        </p:txBody>
      </p:sp>
      <p:sp>
        <p:nvSpPr>
          <p:cNvPr id="4" name="Slide Number Placeholder 3"/>
          <p:cNvSpPr>
            <a:spLocks noGrp="1"/>
          </p:cNvSpPr>
          <p:nvPr>
            <p:ph type="sldNum" sz="quarter" idx="5"/>
          </p:nvPr>
        </p:nvSpPr>
        <p:spPr/>
        <p:txBody>
          <a:bodyPr/>
          <a:lstStyle/>
          <a:p>
            <a:fld id="{1D503D2F-0A02-4241-B2E1-A06DC2D67ED8}" type="slidenum">
              <a:rPr lang="en-US" smtClean="0"/>
              <a:t>11</a:t>
            </a:fld>
            <a:endParaRPr lang="en-US"/>
          </a:p>
        </p:txBody>
      </p:sp>
    </p:spTree>
    <p:extLst>
      <p:ext uri="{BB962C8B-B14F-4D97-AF65-F5344CB8AC3E}">
        <p14:creationId xmlns:p14="http://schemas.microsoft.com/office/powerpoint/2010/main" val="373706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many more spatial scales with this array. </a:t>
            </a:r>
          </a:p>
        </p:txBody>
      </p:sp>
      <p:sp>
        <p:nvSpPr>
          <p:cNvPr id="4" name="Slide Number Placeholder 3"/>
          <p:cNvSpPr>
            <a:spLocks noGrp="1"/>
          </p:cNvSpPr>
          <p:nvPr>
            <p:ph type="sldNum" sz="quarter" idx="5"/>
          </p:nvPr>
        </p:nvSpPr>
        <p:spPr/>
        <p:txBody>
          <a:bodyPr/>
          <a:lstStyle/>
          <a:p>
            <a:fld id="{1D503D2F-0A02-4241-B2E1-A06DC2D67ED8}" type="slidenum">
              <a:rPr lang="en-US" smtClean="0"/>
              <a:t>12</a:t>
            </a:fld>
            <a:endParaRPr lang="en-US"/>
          </a:p>
        </p:txBody>
      </p:sp>
    </p:spTree>
    <p:extLst>
      <p:ext uri="{BB962C8B-B14F-4D97-AF65-F5344CB8AC3E}">
        <p14:creationId xmlns:p14="http://schemas.microsoft.com/office/powerpoint/2010/main" val="717113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many more spatial scales with this array. </a:t>
            </a:r>
          </a:p>
        </p:txBody>
      </p:sp>
      <p:sp>
        <p:nvSpPr>
          <p:cNvPr id="4" name="Slide Number Placeholder 3"/>
          <p:cNvSpPr>
            <a:spLocks noGrp="1"/>
          </p:cNvSpPr>
          <p:nvPr>
            <p:ph type="sldNum" sz="quarter" idx="5"/>
          </p:nvPr>
        </p:nvSpPr>
        <p:spPr/>
        <p:txBody>
          <a:bodyPr/>
          <a:lstStyle/>
          <a:p>
            <a:fld id="{1D503D2F-0A02-4241-B2E1-A06DC2D67ED8}" type="slidenum">
              <a:rPr lang="en-US" smtClean="0"/>
              <a:t>13</a:t>
            </a:fld>
            <a:endParaRPr lang="en-US"/>
          </a:p>
        </p:txBody>
      </p:sp>
    </p:spTree>
    <p:extLst>
      <p:ext uri="{BB962C8B-B14F-4D97-AF65-F5344CB8AC3E}">
        <p14:creationId xmlns:p14="http://schemas.microsoft.com/office/powerpoint/2010/main" val="766075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03D2F-0A02-4241-B2E1-A06DC2D67ED8}" type="slidenum">
              <a:rPr lang="en-US" smtClean="0"/>
              <a:t>15</a:t>
            </a:fld>
            <a:endParaRPr lang="en-US"/>
          </a:p>
        </p:txBody>
      </p:sp>
    </p:spTree>
    <p:extLst>
      <p:ext uri="{BB962C8B-B14F-4D97-AF65-F5344CB8AC3E}">
        <p14:creationId xmlns:p14="http://schemas.microsoft.com/office/powerpoint/2010/main" val="70103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03D2F-0A02-4241-B2E1-A06DC2D67ED8}" type="slidenum">
              <a:rPr lang="en-US" smtClean="0"/>
              <a:t>16</a:t>
            </a:fld>
            <a:endParaRPr lang="en-US"/>
          </a:p>
        </p:txBody>
      </p:sp>
    </p:spTree>
    <p:extLst>
      <p:ext uri="{BB962C8B-B14F-4D97-AF65-F5344CB8AC3E}">
        <p14:creationId xmlns:p14="http://schemas.microsoft.com/office/powerpoint/2010/main" val="1470550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03D2F-0A02-4241-B2E1-A06DC2D67ED8}" type="slidenum">
              <a:rPr lang="en-US" smtClean="0"/>
              <a:t>17</a:t>
            </a:fld>
            <a:endParaRPr lang="en-US"/>
          </a:p>
        </p:txBody>
      </p:sp>
    </p:spTree>
    <p:extLst>
      <p:ext uri="{BB962C8B-B14F-4D97-AF65-F5344CB8AC3E}">
        <p14:creationId xmlns:p14="http://schemas.microsoft.com/office/powerpoint/2010/main" val="220663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Shearing of the distributed network in February and early March results in buoys losses. L1 and L3 ridged. Some buoys, e.g. P26 disappear and then reappear in May. </a:t>
            </a:r>
          </a:p>
        </p:txBody>
      </p:sp>
      <p:sp>
        <p:nvSpPr>
          <p:cNvPr id="4" name="Slide Number Placeholder 3"/>
          <p:cNvSpPr>
            <a:spLocks noGrp="1"/>
          </p:cNvSpPr>
          <p:nvPr>
            <p:ph type="sldNum" sz="quarter" idx="5"/>
          </p:nvPr>
        </p:nvSpPr>
        <p:spPr/>
        <p:txBody>
          <a:bodyPr/>
          <a:lstStyle/>
          <a:p>
            <a:fld id="{1D503D2F-0A02-4241-B2E1-A06DC2D67ED8}" type="slidenum">
              <a:rPr lang="en-US" smtClean="0"/>
              <a:t>2</a:t>
            </a:fld>
            <a:endParaRPr lang="en-US"/>
          </a:p>
        </p:txBody>
      </p:sp>
    </p:spTree>
    <p:extLst>
      <p:ext uri="{BB962C8B-B14F-4D97-AF65-F5344CB8AC3E}">
        <p14:creationId xmlns:p14="http://schemas.microsoft.com/office/powerpoint/2010/main" val="96301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03D2F-0A02-4241-B2E1-A06DC2D67ED8}" type="slidenum">
              <a:rPr lang="en-US" smtClean="0"/>
              <a:t>3</a:t>
            </a:fld>
            <a:endParaRPr lang="en-US"/>
          </a:p>
        </p:txBody>
      </p:sp>
    </p:spTree>
    <p:extLst>
      <p:ext uri="{BB962C8B-B14F-4D97-AF65-F5344CB8AC3E}">
        <p14:creationId xmlns:p14="http://schemas.microsoft.com/office/powerpoint/2010/main" val="178347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503D2F-0A02-4241-B2E1-A06DC2D67ED8}" type="slidenum">
              <a:rPr lang="en-US" smtClean="0"/>
              <a:t>4</a:t>
            </a:fld>
            <a:endParaRPr lang="en-US"/>
          </a:p>
        </p:txBody>
      </p:sp>
    </p:spTree>
    <p:extLst>
      <p:ext uri="{BB962C8B-B14F-4D97-AF65-F5344CB8AC3E}">
        <p14:creationId xmlns:p14="http://schemas.microsoft.com/office/powerpoint/2010/main" val="87178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Ridging or lead opening events roughly align across the array. However opening might be happening in one place where ridging is happening in another. In General there was opening over the months, however on the largest scale opening and ridging roughly cancelled until the array reached </a:t>
            </a:r>
            <a:r>
              <a:rPr lang="en-US" dirty="0" err="1"/>
              <a:t>Fram</a:t>
            </a:r>
            <a:r>
              <a:rPr lang="en-US" dirty="0"/>
              <a:t> Strait in June. </a:t>
            </a:r>
          </a:p>
          <a:p>
            <a:r>
              <a:rPr lang="en-US" dirty="0"/>
              <a:t>It is interesting that the events are wider at the larger spatial scales than the smallest scale. Could this be because individual events are sharp and distinct, but the response to a change in forcing happens over the time period that the weather system passes across the larger region? The deformation is </a:t>
            </a:r>
            <a:r>
              <a:rPr lang="en-US" dirty="0" err="1"/>
              <a:t>intermitant</a:t>
            </a:r>
            <a:r>
              <a:rPr lang="en-US" dirty="0"/>
              <a:t>. And hence it has a multifractal </a:t>
            </a:r>
            <a:r>
              <a:rPr lang="en-US" dirty="0" err="1"/>
              <a:t>behaviour</a:t>
            </a:r>
            <a:r>
              <a:rPr lang="en-US" dirty="0"/>
              <a:t> that reflects the localization in time and space (</a:t>
            </a:r>
            <a:r>
              <a:rPr lang="en-US" dirty="0" err="1"/>
              <a:t>Rampal</a:t>
            </a:r>
            <a:r>
              <a:rPr lang="en-US" dirty="0"/>
              <a:t>). </a:t>
            </a:r>
          </a:p>
        </p:txBody>
      </p:sp>
      <p:sp>
        <p:nvSpPr>
          <p:cNvPr id="4" name="Slide Number Placeholder 3"/>
          <p:cNvSpPr>
            <a:spLocks noGrp="1"/>
          </p:cNvSpPr>
          <p:nvPr>
            <p:ph type="sldNum" sz="quarter" idx="5"/>
          </p:nvPr>
        </p:nvSpPr>
        <p:spPr/>
        <p:txBody>
          <a:bodyPr/>
          <a:lstStyle/>
          <a:p>
            <a:fld id="{1D503D2F-0A02-4241-B2E1-A06DC2D67ED8}" type="slidenum">
              <a:rPr lang="en-US" smtClean="0"/>
              <a:t>5</a:t>
            </a:fld>
            <a:endParaRPr lang="en-US"/>
          </a:p>
        </p:txBody>
      </p:sp>
    </p:spTree>
    <p:extLst>
      <p:ext uri="{BB962C8B-B14F-4D97-AF65-F5344CB8AC3E}">
        <p14:creationId xmlns:p14="http://schemas.microsoft.com/office/powerpoint/2010/main" val="177260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Stefan and Robert Ricker when the transition in ridge heights and density occurred.</a:t>
            </a:r>
          </a:p>
        </p:txBody>
      </p:sp>
      <p:sp>
        <p:nvSpPr>
          <p:cNvPr id="4" name="Slide Number Placeholder 3"/>
          <p:cNvSpPr>
            <a:spLocks noGrp="1"/>
          </p:cNvSpPr>
          <p:nvPr>
            <p:ph type="sldNum" sz="quarter" idx="5"/>
          </p:nvPr>
        </p:nvSpPr>
        <p:spPr/>
        <p:txBody>
          <a:bodyPr/>
          <a:lstStyle/>
          <a:p>
            <a:fld id="{1D503D2F-0A02-4241-B2E1-A06DC2D67ED8}" type="slidenum">
              <a:rPr lang="en-US" smtClean="0"/>
              <a:t>6</a:t>
            </a:fld>
            <a:endParaRPr lang="en-US"/>
          </a:p>
        </p:txBody>
      </p:sp>
    </p:spTree>
    <p:extLst>
      <p:ext uri="{BB962C8B-B14F-4D97-AF65-F5344CB8AC3E}">
        <p14:creationId xmlns:p14="http://schemas.microsoft.com/office/powerpoint/2010/main" val="2961615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appear to be some different dynamics experienced throughout the drift.</a:t>
            </a:r>
          </a:p>
        </p:txBody>
      </p:sp>
      <p:sp>
        <p:nvSpPr>
          <p:cNvPr id="4" name="Slide Number Placeholder 3"/>
          <p:cNvSpPr>
            <a:spLocks noGrp="1"/>
          </p:cNvSpPr>
          <p:nvPr>
            <p:ph type="sldNum" sz="quarter" idx="5"/>
          </p:nvPr>
        </p:nvSpPr>
        <p:spPr/>
        <p:txBody>
          <a:bodyPr/>
          <a:lstStyle/>
          <a:p>
            <a:fld id="{1D503D2F-0A02-4241-B2E1-A06DC2D67ED8}" type="slidenum">
              <a:rPr lang="en-US" smtClean="0"/>
              <a:t>7</a:t>
            </a:fld>
            <a:endParaRPr lang="en-US"/>
          </a:p>
        </p:txBody>
      </p:sp>
    </p:spTree>
    <p:extLst>
      <p:ext uri="{BB962C8B-B14F-4D97-AF65-F5344CB8AC3E}">
        <p14:creationId xmlns:p14="http://schemas.microsoft.com/office/powerpoint/2010/main" val="690240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appear to be some different dynamics experienced throughout the drift.</a:t>
            </a:r>
          </a:p>
        </p:txBody>
      </p:sp>
      <p:sp>
        <p:nvSpPr>
          <p:cNvPr id="4" name="Slide Number Placeholder 3"/>
          <p:cNvSpPr>
            <a:spLocks noGrp="1"/>
          </p:cNvSpPr>
          <p:nvPr>
            <p:ph type="sldNum" sz="quarter" idx="5"/>
          </p:nvPr>
        </p:nvSpPr>
        <p:spPr/>
        <p:txBody>
          <a:bodyPr/>
          <a:lstStyle/>
          <a:p>
            <a:fld id="{1D503D2F-0A02-4241-B2E1-A06DC2D67ED8}" type="slidenum">
              <a:rPr lang="en-US" smtClean="0"/>
              <a:t>8</a:t>
            </a:fld>
            <a:endParaRPr lang="en-US"/>
          </a:p>
        </p:txBody>
      </p:sp>
    </p:spTree>
    <p:extLst>
      <p:ext uri="{BB962C8B-B14F-4D97-AF65-F5344CB8AC3E}">
        <p14:creationId xmlns:p14="http://schemas.microsoft.com/office/powerpoint/2010/main" val="352934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many more spatial scales with this array. </a:t>
            </a:r>
          </a:p>
        </p:txBody>
      </p:sp>
      <p:sp>
        <p:nvSpPr>
          <p:cNvPr id="4" name="Slide Number Placeholder 3"/>
          <p:cNvSpPr>
            <a:spLocks noGrp="1"/>
          </p:cNvSpPr>
          <p:nvPr>
            <p:ph type="sldNum" sz="quarter" idx="5"/>
          </p:nvPr>
        </p:nvSpPr>
        <p:spPr/>
        <p:txBody>
          <a:bodyPr/>
          <a:lstStyle/>
          <a:p>
            <a:fld id="{1D503D2F-0A02-4241-B2E1-A06DC2D67ED8}" type="slidenum">
              <a:rPr lang="en-US" smtClean="0"/>
              <a:t>10</a:t>
            </a:fld>
            <a:endParaRPr lang="en-US"/>
          </a:p>
        </p:txBody>
      </p:sp>
    </p:spTree>
    <p:extLst>
      <p:ext uri="{BB962C8B-B14F-4D97-AF65-F5344CB8AC3E}">
        <p14:creationId xmlns:p14="http://schemas.microsoft.com/office/powerpoint/2010/main" val="2215030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96FA-E13D-924B-85AF-8A642D35FE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7152A0-AFF5-E04F-90E3-A15F6AAB5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DC188B-4D41-8B47-8119-3B6A52BD2BA8}"/>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F563A913-6655-E344-8157-F72E58AB9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1C133-3385-7342-A6E7-C60E0106C867}"/>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1097335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0893-CF29-1A4C-801B-21C21D79A8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A16328-D6C9-DE43-A1A8-9966727C51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2C533-244A-C043-892F-7B0597A1BA69}"/>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6B62AFFB-1C94-4846-A6CA-CE3FFB363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FC2DB-BCEB-9948-A857-B1757260BF4E}"/>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565627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0C7951-C7C3-E24C-8E93-DABD45C497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89D70A-080B-2A4A-BA4E-FB285A7CCE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7574D-2684-1C40-90F6-67825CA066B9}"/>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32E9B51C-39A5-954A-B666-BDA3402EA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A78E7-1F3F-F34A-B199-9471895349CC}"/>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4245061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E8C4-AE15-B344-A689-30F6DF144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2C6F8-4402-8742-9893-E37DA0D4EB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E663D-0A33-3749-AC17-66B6DA04A57D}"/>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25109831-34B5-C74D-80C7-6E604719D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77C6D-0428-FF46-BF20-B2DE2154F0EF}"/>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37847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014F-D1AC-EC42-A797-CB34F56216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4369E8-1401-004F-AC5C-062494F3E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86395-009A-1C48-82DF-5BBDCC6B6BFE}"/>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D2DD49D6-CCAC-7F44-9087-2ADE9C16F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B640A-C942-954F-A1AF-087A118C78B4}"/>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299174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23814-92C8-444B-85A3-DECE31811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50E5D0-0F35-AD4A-9DDD-86FE904922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D72D-E3EC-B74F-82F1-188B4E2031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E63C6F-1BCC-A849-97E5-47D9FB103AE4}"/>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6" name="Footer Placeholder 5">
            <a:extLst>
              <a:ext uri="{FF2B5EF4-FFF2-40B4-BE49-F238E27FC236}">
                <a16:creationId xmlns:a16="http://schemas.microsoft.com/office/drawing/2014/main" id="{E0912D23-4893-D741-9A44-A63DA8DD25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89FFC-570D-5B45-B1E1-8E4DA1EB114A}"/>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377009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1CB9-F55D-5440-8150-E43522B975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0D26BD-0302-BC4D-9973-FBE703959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4995E9-D2DB-AC4B-B427-ACAAC8105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9AAFA1-88ED-524F-BC08-038E7D7A9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C6E7F-A6E6-4746-9469-F1219D5D6F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467D6-85C5-0240-B0B3-9415F25EC6AD}"/>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8" name="Footer Placeholder 7">
            <a:extLst>
              <a:ext uri="{FF2B5EF4-FFF2-40B4-BE49-F238E27FC236}">
                <a16:creationId xmlns:a16="http://schemas.microsoft.com/office/drawing/2014/main" id="{F42E232F-FD86-4046-BDB2-D9791DE4D2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647813-6966-8F42-BE45-1173B7425EED}"/>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2222786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85C0-C403-B54C-9E1B-7FA319FDFD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B6292F-B314-7640-81C8-6E463701682F}"/>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4" name="Footer Placeholder 3">
            <a:extLst>
              <a:ext uri="{FF2B5EF4-FFF2-40B4-BE49-F238E27FC236}">
                <a16:creationId xmlns:a16="http://schemas.microsoft.com/office/drawing/2014/main" id="{F40D0802-C70B-7743-A393-54DE9607F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0B512-6D9C-B747-A4F5-5725F57EACE0}"/>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208727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11B38-AC48-3B4B-ACC3-26E31B9A6B7B}"/>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3" name="Footer Placeholder 2">
            <a:extLst>
              <a:ext uri="{FF2B5EF4-FFF2-40B4-BE49-F238E27FC236}">
                <a16:creationId xmlns:a16="http://schemas.microsoft.com/office/drawing/2014/main" id="{1EA6ED08-9D00-EE46-93DF-83E649ED76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2A1DF3-5553-2D4A-B87F-5047286E5A1E}"/>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399836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4A45-ED3B-5049-B039-C7711026E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612AD7-2329-7E43-9108-7F0E59821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2C46FD-2991-3E49-814B-9AE60337D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B7B64-A90D-0742-84B1-4DCE1B91C1BB}"/>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6" name="Footer Placeholder 5">
            <a:extLst>
              <a:ext uri="{FF2B5EF4-FFF2-40B4-BE49-F238E27FC236}">
                <a16:creationId xmlns:a16="http://schemas.microsoft.com/office/drawing/2014/main" id="{EB4A2723-49EA-5345-876D-C2F6833A7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8581A-B2E0-6144-BD87-9A756CB18BBA}"/>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2713351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40C1-AD53-084D-9956-6D9FF2B48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582220-A8D7-2442-BD59-EE025ABB2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E6B461-A0D5-464F-A525-4E726F7D2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D63D5F-9818-2C4F-8BDF-978675C94B3E}"/>
              </a:ext>
            </a:extLst>
          </p:cNvPr>
          <p:cNvSpPr>
            <a:spLocks noGrp="1"/>
          </p:cNvSpPr>
          <p:nvPr>
            <p:ph type="dt" sz="half" idx="10"/>
          </p:nvPr>
        </p:nvSpPr>
        <p:spPr/>
        <p:txBody>
          <a:bodyPr/>
          <a:lstStyle/>
          <a:p>
            <a:fld id="{9674835C-F6B4-5740-AF37-0F530E040E62}" type="datetimeFigureOut">
              <a:rPr lang="en-US" smtClean="0"/>
              <a:t>10/11/22</a:t>
            </a:fld>
            <a:endParaRPr lang="en-US"/>
          </a:p>
        </p:txBody>
      </p:sp>
      <p:sp>
        <p:nvSpPr>
          <p:cNvPr id="6" name="Footer Placeholder 5">
            <a:extLst>
              <a:ext uri="{FF2B5EF4-FFF2-40B4-BE49-F238E27FC236}">
                <a16:creationId xmlns:a16="http://schemas.microsoft.com/office/drawing/2014/main" id="{743C5FE4-8EBE-814A-A8A1-6C4438668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B3514-A0EB-754E-AEDD-72E4A786FAEE}"/>
              </a:ext>
            </a:extLst>
          </p:cNvPr>
          <p:cNvSpPr>
            <a:spLocks noGrp="1"/>
          </p:cNvSpPr>
          <p:nvPr>
            <p:ph type="sldNum" sz="quarter" idx="12"/>
          </p:nvPr>
        </p:nvSpPr>
        <p:spPr/>
        <p:txBody>
          <a:bodyPr/>
          <a:lstStyle/>
          <a:p>
            <a:fld id="{689E59CF-09A4-F145-83EB-534C508050D5}" type="slidenum">
              <a:rPr lang="en-US" smtClean="0"/>
              <a:t>‹#›</a:t>
            </a:fld>
            <a:endParaRPr lang="en-US"/>
          </a:p>
        </p:txBody>
      </p:sp>
    </p:spTree>
    <p:extLst>
      <p:ext uri="{BB962C8B-B14F-4D97-AF65-F5344CB8AC3E}">
        <p14:creationId xmlns:p14="http://schemas.microsoft.com/office/powerpoint/2010/main" val="2214229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76C9B-221B-B141-AC47-5FA80FD51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8538A1-4DA5-C544-AA70-95174CB82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A9E98-1861-774E-8E28-2AC3A10CFC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4835C-F6B4-5740-AF37-0F530E040E62}" type="datetimeFigureOut">
              <a:rPr lang="en-US" smtClean="0"/>
              <a:t>10/11/22</a:t>
            </a:fld>
            <a:endParaRPr lang="en-US"/>
          </a:p>
        </p:txBody>
      </p:sp>
      <p:sp>
        <p:nvSpPr>
          <p:cNvPr id="5" name="Footer Placeholder 4">
            <a:extLst>
              <a:ext uri="{FF2B5EF4-FFF2-40B4-BE49-F238E27FC236}">
                <a16:creationId xmlns:a16="http://schemas.microsoft.com/office/drawing/2014/main" id="{09A8D126-8A88-964E-BEA3-FF55433BE7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806155-62DB-484A-8614-B5E83B1AFC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E59CF-09A4-F145-83EB-534C508050D5}" type="slidenum">
              <a:rPr lang="en-US" smtClean="0"/>
              <a:t>‹#›</a:t>
            </a:fld>
            <a:endParaRPr lang="en-US"/>
          </a:p>
        </p:txBody>
      </p:sp>
    </p:spTree>
    <p:extLst>
      <p:ext uri="{BB962C8B-B14F-4D97-AF65-F5344CB8AC3E}">
        <p14:creationId xmlns:p14="http://schemas.microsoft.com/office/powerpoint/2010/main" val="428343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3"/>
          <a:stretch>
            <a:fillRect/>
          </a:stretch>
        </p:blipFill>
        <p:spPr>
          <a:xfrm>
            <a:off x="2428694" y="0"/>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176857" cy="107117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600" y="4151870"/>
            <a:ext cx="1595825" cy="27184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1E67A2-36BB-8E43-8A2B-DFFCBA812D8A}"/>
              </a:ext>
            </a:extLst>
          </p:cNvPr>
          <p:cNvCxnSpPr>
            <a:cxnSpLocks/>
          </p:cNvCxnSpPr>
          <p:nvPr/>
        </p:nvCxnSpPr>
        <p:spPr>
          <a:xfrm flipH="1">
            <a:off x="6448426" y="3517043"/>
            <a:ext cx="1317628" cy="61474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C9AE1-B24C-0D49-A1A2-7E13496A6229}"/>
              </a:ext>
            </a:extLst>
          </p:cNvPr>
          <p:cNvCxnSpPr>
            <a:cxnSpLocks/>
          </p:cNvCxnSpPr>
          <p:nvPr/>
        </p:nvCxnSpPr>
        <p:spPr>
          <a:xfrm flipH="1">
            <a:off x="5743575" y="2939368"/>
            <a:ext cx="255782" cy="57767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279164-F678-494C-AA9D-63DE120D6987}"/>
              </a:ext>
            </a:extLst>
          </p:cNvPr>
          <p:cNvCxnSpPr>
            <a:cxnSpLocks/>
          </p:cNvCxnSpPr>
          <p:nvPr/>
        </p:nvCxnSpPr>
        <p:spPr>
          <a:xfrm flipH="1" flipV="1">
            <a:off x="5743575" y="3504687"/>
            <a:ext cx="352425" cy="9112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2BB853-E7E2-4B4D-97A5-9F170A2FF086}"/>
              </a:ext>
            </a:extLst>
          </p:cNvPr>
          <p:cNvCxnSpPr>
            <a:cxnSpLocks/>
          </p:cNvCxnSpPr>
          <p:nvPr/>
        </p:nvCxnSpPr>
        <p:spPr>
          <a:xfrm>
            <a:off x="5999357" y="2939368"/>
            <a:ext cx="90487" cy="65644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EB5412-480A-EB24-4264-3AD69EBA5190}"/>
              </a:ext>
            </a:extLst>
          </p:cNvPr>
          <p:cNvSpPr txBox="1"/>
          <p:nvPr/>
        </p:nvSpPr>
        <p:spPr>
          <a:xfrm>
            <a:off x="9293750" y="2123090"/>
            <a:ext cx="2668680" cy="923330"/>
          </a:xfrm>
          <a:prstGeom prst="rect">
            <a:avLst/>
          </a:prstGeom>
          <a:noFill/>
        </p:spPr>
        <p:txBody>
          <a:bodyPr wrap="square" rtlCol="0">
            <a:spAutoFit/>
          </a:bodyPr>
          <a:lstStyle/>
          <a:p>
            <a:r>
              <a:rPr lang="en-US" dirty="0"/>
              <a:t>Deformation calculation for these arrays in </a:t>
            </a:r>
            <a:r>
              <a:rPr lang="en-US" dirty="0" err="1"/>
              <a:t>calc_strain_longest_ts.pro</a:t>
            </a:r>
            <a:r>
              <a:rPr lang="en-US" dirty="0"/>
              <a:t> </a:t>
            </a:r>
          </a:p>
        </p:txBody>
      </p:sp>
    </p:spTree>
    <p:extLst>
      <p:ext uri="{BB962C8B-B14F-4D97-AF65-F5344CB8AC3E}">
        <p14:creationId xmlns:p14="http://schemas.microsoft.com/office/powerpoint/2010/main" val="742646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3"/>
          <a:stretch>
            <a:fillRect/>
          </a:stretch>
        </p:blipFill>
        <p:spPr>
          <a:xfrm>
            <a:off x="2428694" y="14308"/>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176857" cy="107117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600" y="4151870"/>
            <a:ext cx="1595825" cy="271848"/>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1E67A2-36BB-8E43-8A2B-DFFCBA812D8A}"/>
              </a:ext>
            </a:extLst>
          </p:cNvPr>
          <p:cNvCxnSpPr>
            <a:cxnSpLocks/>
          </p:cNvCxnSpPr>
          <p:nvPr/>
        </p:nvCxnSpPr>
        <p:spPr>
          <a:xfrm flipH="1">
            <a:off x="6448426" y="3517043"/>
            <a:ext cx="1317628" cy="61474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C9AE1-B24C-0D49-A1A2-7E13496A6229}"/>
              </a:ext>
            </a:extLst>
          </p:cNvPr>
          <p:cNvCxnSpPr>
            <a:cxnSpLocks/>
          </p:cNvCxnSpPr>
          <p:nvPr/>
        </p:nvCxnSpPr>
        <p:spPr>
          <a:xfrm flipH="1">
            <a:off x="5743575" y="2939368"/>
            <a:ext cx="255782" cy="577675"/>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279164-F678-494C-AA9D-63DE120D6987}"/>
              </a:ext>
            </a:extLst>
          </p:cNvPr>
          <p:cNvCxnSpPr>
            <a:cxnSpLocks/>
          </p:cNvCxnSpPr>
          <p:nvPr/>
        </p:nvCxnSpPr>
        <p:spPr>
          <a:xfrm flipH="1" flipV="1">
            <a:off x="5743575" y="3504687"/>
            <a:ext cx="352425" cy="91129"/>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2BB853-E7E2-4B4D-97A5-9F170A2FF086}"/>
              </a:ext>
            </a:extLst>
          </p:cNvPr>
          <p:cNvCxnSpPr>
            <a:cxnSpLocks/>
          </p:cNvCxnSpPr>
          <p:nvPr/>
        </p:nvCxnSpPr>
        <p:spPr>
          <a:xfrm>
            <a:off x="5999357" y="2939368"/>
            <a:ext cx="90487" cy="656448"/>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454E78B-5209-1D48-AA0C-242460D53817}"/>
              </a:ext>
            </a:extLst>
          </p:cNvPr>
          <p:cNvSpPr/>
          <p:nvPr/>
        </p:nvSpPr>
        <p:spPr>
          <a:xfrm>
            <a:off x="5976905" y="3693708"/>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FCC043-C102-FE41-9C03-A4F5E8499A10}"/>
              </a:ext>
            </a:extLst>
          </p:cNvPr>
          <p:cNvSpPr/>
          <p:nvPr/>
        </p:nvSpPr>
        <p:spPr>
          <a:xfrm>
            <a:off x="6351933" y="3743510"/>
            <a:ext cx="257311" cy="10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93ADC-28A3-DB42-A200-8937D08128D2}"/>
              </a:ext>
            </a:extLst>
          </p:cNvPr>
          <p:cNvSpPr/>
          <p:nvPr/>
        </p:nvSpPr>
        <p:spPr>
          <a:xfrm>
            <a:off x="6799989" y="362066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C2B24E-E782-C347-92EC-B1BB4E9CF720}"/>
              </a:ext>
            </a:extLst>
          </p:cNvPr>
          <p:cNvSpPr txBox="1"/>
          <p:nvPr/>
        </p:nvSpPr>
        <p:spPr>
          <a:xfrm>
            <a:off x="6681534" y="3509847"/>
            <a:ext cx="560269" cy="246221"/>
          </a:xfrm>
          <a:prstGeom prst="rect">
            <a:avLst/>
          </a:prstGeom>
          <a:noFill/>
        </p:spPr>
        <p:txBody>
          <a:bodyPr wrap="square" rtlCol="0">
            <a:spAutoFit/>
          </a:bodyPr>
          <a:lstStyle/>
          <a:p>
            <a:r>
              <a:rPr lang="en-US" sz="1000" dirty="0"/>
              <a:t>P13</a:t>
            </a:r>
          </a:p>
        </p:txBody>
      </p:sp>
      <p:sp>
        <p:nvSpPr>
          <p:cNvPr id="21" name="Rectangle 20">
            <a:extLst>
              <a:ext uri="{FF2B5EF4-FFF2-40B4-BE49-F238E27FC236}">
                <a16:creationId xmlns:a16="http://schemas.microsoft.com/office/drawing/2014/main" id="{8E795589-112B-A941-BAFB-9207AF629EDE}"/>
              </a:ext>
            </a:extLst>
          </p:cNvPr>
          <p:cNvSpPr/>
          <p:nvPr/>
        </p:nvSpPr>
        <p:spPr>
          <a:xfrm>
            <a:off x="6056153" y="304143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E87E63-C069-9C4F-B3A1-123502400ACF}"/>
              </a:ext>
            </a:extLst>
          </p:cNvPr>
          <p:cNvSpPr/>
          <p:nvPr/>
        </p:nvSpPr>
        <p:spPr>
          <a:xfrm>
            <a:off x="6239033" y="17978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9E24C-EC87-B94B-B624-645D4B9AADAC}"/>
              </a:ext>
            </a:extLst>
          </p:cNvPr>
          <p:cNvSpPr/>
          <p:nvPr/>
        </p:nvSpPr>
        <p:spPr>
          <a:xfrm>
            <a:off x="5116909" y="39594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3D64DC-690C-DB4F-A7B1-E7859BE52D94}"/>
              </a:ext>
            </a:extLst>
          </p:cNvPr>
          <p:cNvSpPr/>
          <p:nvPr/>
        </p:nvSpPr>
        <p:spPr>
          <a:xfrm>
            <a:off x="5983001" y="46507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E9907C-3D8D-9F49-8A6E-2A5A9EB226E3}"/>
              </a:ext>
            </a:extLst>
          </p:cNvPr>
          <p:cNvSpPr/>
          <p:nvPr/>
        </p:nvSpPr>
        <p:spPr>
          <a:xfrm>
            <a:off x="4885721" y="28219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F3072A-F68D-3841-9289-88B8376CBE3C}"/>
              </a:ext>
            </a:extLst>
          </p:cNvPr>
          <p:cNvSpPr/>
          <p:nvPr/>
        </p:nvSpPr>
        <p:spPr>
          <a:xfrm>
            <a:off x="5845841" y="53640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0AD700-8CB7-FF4D-920D-6688278F91DC}"/>
              </a:ext>
            </a:extLst>
          </p:cNvPr>
          <p:cNvSpPr/>
          <p:nvPr/>
        </p:nvSpPr>
        <p:spPr>
          <a:xfrm>
            <a:off x="6531641" y="313287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F9AF69-FAA8-4A49-9476-D3BA3C28D77B}"/>
              </a:ext>
            </a:extLst>
          </p:cNvPr>
          <p:cNvSpPr/>
          <p:nvPr/>
        </p:nvSpPr>
        <p:spPr>
          <a:xfrm>
            <a:off x="6787673" y="40198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ECA112-58A9-694A-A350-D19EA69BB7D4}"/>
              </a:ext>
            </a:extLst>
          </p:cNvPr>
          <p:cNvSpPr/>
          <p:nvPr/>
        </p:nvSpPr>
        <p:spPr>
          <a:xfrm>
            <a:off x="6376193" y="41752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BC93572-A4C0-2844-A6C3-6D90B8F7C870}"/>
              </a:ext>
            </a:extLst>
          </p:cNvPr>
          <p:cNvSpPr/>
          <p:nvPr/>
        </p:nvSpPr>
        <p:spPr>
          <a:xfrm>
            <a:off x="6897401"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9BA5659-F383-DA46-904B-56E2DB2D2A26}"/>
              </a:ext>
            </a:extLst>
          </p:cNvPr>
          <p:cNvSpPr/>
          <p:nvPr/>
        </p:nvSpPr>
        <p:spPr>
          <a:xfrm>
            <a:off x="7610633" y="24196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04A67B-FCA5-8A4B-B99B-AE1B03A17337}"/>
              </a:ext>
            </a:extLst>
          </p:cNvPr>
          <p:cNvSpPr/>
          <p:nvPr/>
        </p:nvSpPr>
        <p:spPr>
          <a:xfrm>
            <a:off x="4254785" y="33980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5387A3A-86B3-6644-AA16-B7CCD8E2FE19}"/>
              </a:ext>
            </a:extLst>
          </p:cNvPr>
          <p:cNvSpPr/>
          <p:nvPr/>
        </p:nvSpPr>
        <p:spPr>
          <a:xfrm>
            <a:off x="8168417" y="33066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4C57FE-1EF7-F248-9C76-B0E5F4179F05}"/>
              </a:ext>
            </a:extLst>
          </p:cNvPr>
          <p:cNvSpPr/>
          <p:nvPr/>
        </p:nvSpPr>
        <p:spPr>
          <a:xfrm>
            <a:off x="7455185"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326000-6B65-5D4D-A073-EE669D1BEB89}"/>
              </a:ext>
            </a:extLst>
          </p:cNvPr>
          <p:cNvSpPr/>
          <p:nvPr/>
        </p:nvSpPr>
        <p:spPr>
          <a:xfrm>
            <a:off x="8003825" y="19990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0DCB0C-9834-C045-9DC7-7D7BD5377A80}"/>
              </a:ext>
            </a:extLst>
          </p:cNvPr>
          <p:cNvSpPr/>
          <p:nvPr/>
        </p:nvSpPr>
        <p:spPr>
          <a:xfrm>
            <a:off x="6037865" y="10846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ECD56A4-E1FB-4749-B9EC-0E145BC35152}"/>
              </a:ext>
            </a:extLst>
          </p:cNvPr>
          <p:cNvCxnSpPr>
            <a:cxnSpLocks/>
          </p:cNvCxnSpPr>
          <p:nvPr/>
        </p:nvCxnSpPr>
        <p:spPr>
          <a:xfrm>
            <a:off x="6015209" y="2939368"/>
            <a:ext cx="151311" cy="385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5BFC7C-A5C9-4946-BD74-ED40FE64D538}"/>
              </a:ext>
            </a:extLst>
          </p:cNvPr>
          <p:cNvCxnSpPr>
            <a:cxnSpLocks/>
          </p:cNvCxnSpPr>
          <p:nvPr/>
        </p:nvCxnSpPr>
        <p:spPr>
          <a:xfrm flipV="1">
            <a:off x="5555550" y="2939369"/>
            <a:ext cx="443550" cy="147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664B96-BC76-2044-B13A-3C3016FF2577}"/>
              </a:ext>
            </a:extLst>
          </p:cNvPr>
          <p:cNvCxnSpPr>
            <a:cxnSpLocks/>
          </p:cNvCxnSpPr>
          <p:nvPr/>
        </p:nvCxnSpPr>
        <p:spPr>
          <a:xfrm>
            <a:off x="5572325" y="3092235"/>
            <a:ext cx="619727" cy="270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63BC07-E023-704B-B78F-068BED9B7573}"/>
              </a:ext>
            </a:extLst>
          </p:cNvPr>
          <p:cNvCxnSpPr>
            <a:cxnSpLocks/>
          </p:cNvCxnSpPr>
          <p:nvPr/>
        </p:nvCxnSpPr>
        <p:spPr>
          <a:xfrm>
            <a:off x="6004434" y="2937674"/>
            <a:ext cx="316176" cy="190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D790863-43BD-544F-AEB5-0608F79572E4}"/>
              </a:ext>
            </a:extLst>
          </p:cNvPr>
          <p:cNvCxnSpPr>
            <a:cxnSpLocks/>
          </p:cNvCxnSpPr>
          <p:nvPr/>
        </p:nvCxnSpPr>
        <p:spPr>
          <a:xfrm flipH="1">
            <a:off x="6219194" y="3130540"/>
            <a:ext cx="135214" cy="231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5A23326-A3C2-414D-93FD-DB71520FAF3E}"/>
              </a:ext>
            </a:extLst>
          </p:cNvPr>
          <p:cNvCxnSpPr>
            <a:cxnSpLocks/>
          </p:cNvCxnSpPr>
          <p:nvPr/>
        </p:nvCxnSpPr>
        <p:spPr>
          <a:xfrm flipV="1">
            <a:off x="6004177" y="2804916"/>
            <a:ext cx="418641" cy="13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44FF7E-5D17-234B-A225-30B3BA038F64}"/>
              </a:ext>
            </a:extLst>
          </p:cNvPr>
          <p:cNvCxnSpPr>
            <a:cxnSpLocks/>
          </p:cNvCxnSpPr>
          <p:nvPr/>
        </p:nvCxnSpPr>
        <p:spPr>
          <a:xfrm flipH="1">
            <a:off x="6397660" y="2247750"/>
            <a:ext cx="415678" cy="113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E1E319-9DEC-AF4E-B2C8-7C656B204D54}"/>
              </a:ext>
            </a:extLst>
          </p:cNvPr>
          <p:cNvCxnSpPr>
            <a:cxnSpLocks/>
          </p:cNvCxnSpPr>
          <p:nvPr/>
        </p:nvCxnSpPr>
        <p:spPr>
          <a:xfrm>
            <a:off x="6209981" y="3362482"/>
            <a:ext cx="141952" cy="326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11CBB39-650F-8342-BBC8-A81550F981A5}"/>
              </a:ext>
            </a:extLst>
          </p:cNvPr>
          <p:cNvCxnSpPr>
            <a:cxnSpLocks/>
          </p:cNvCxnSpPr>
          <p:nvPr/>
        </p:nvCxnSpPr>
        <p:spPr>
          <a:xfrm flipV="1">
            <a:off x="6116986" y="3327749"/>
            <a:ext cx="75066" cy="261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3513E7-1F89-7242-8FD8-3F5D7A892876}"/>
              </a:ext>
            </a:extLst>
          </p:cNvPr>
          <p:cNvCxnSpPr>
            <a:cxnSpLocks/>
          </p:cNvCxnSpPr>
          <p:nvPr/>
        </p:nvCxnSpPr>
        <p:spPr>
          <a:xfrm>
            <a:off x="6110830" y="3575334"/>
            <a:ext cx="252824" cy="111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6C8228-A973-1242-BDDC-8D72762346FE}"/>
              </a:ext>
            </a:extLst>
          </p:cNvPr>
          <p:cNvCxnSpPr>
            <a:cxnSpLocks/>
          </p:cNvCxnSpPr>
          <p:nvPr/>
        </p:nvCxnSpPr>
        <p:spPr>
          <a:xfrm flipV="1">
            <a:off x="5550473" y="3530484"/>
            <a:ext cx="193102" cy="112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6D6EF-D58F-F74A-9239-C4C02B52AE31}"/>
              </a:ext>
            </a:extLst>
          </p:cNvPr>
          <p:cNvCxnSpPr>
            <a:cxnSpLocks/>
          </p:cNvCxnSpPr>
          <p:nvPr/>
        </p:nvCxnSpPr>
        <p:spPr>
          <a:xfrm>
            <a:off x="5759428" y="3513701"/>
            <a:ext cx="2077" cy="24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7B3B88-2FEE-2C41-A323-061F4C5E06D2}"/>
              </a:ext>
            </a:extLst>
          </p:cNvPr>
          <p:cNvCxnSpPr>
            <a:cxnSpLocks/>
          </p:cNvCxnSpPr>
          <p:nvPr/>
        </p:nvCxnSpPr>
        <p:spPr>
          <a:xfrm>
            <a:off x="5558877" y="3644759"/>
            <a:ext cx="199528" cy="131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7A881E-DEF7-D045-98E8-0D1B781BF796}"/>
              </a:ext>
            </a:extLst>
          </p:cNvPr>
          <p:cNvCxnSpPr>
            <a:cxnSpLocks/>
          </p:cNvCxnSpPr>
          <p:nvPr/>
        </p:nvCxnSpPr>
        <p:spPr>
          <a:xfrm flipV="1">
            <a:off x="5752789" y="3340327"/>
            <a:ext cx="413731" cy="162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2D966C-7199-6441-89CC-C53FD8B16D7C}"/>
              </a:ext>
            </a:extLst>
          </p:cNvPr>
          <p:cNvCxnSpPr>
            <a:cxnSpLocks/>
          </p:cNvCxnSpPr>
          <p:nvPr/>
        </p:nvCxnSpPr>
        <p:spPr>
          <a:xfrm>
            <a:off x="5759428" y="3509817"/>
            <a:ext cx="361005" cy="73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393DF4-9AC5-634E-94CB-D2445D04B7B3}"/>
              </a:ext>
            </a:extLst>
          </p:cNvPr>
          <p:cNvCxnSpPr>
            <a:cxnSpLocks/>
          </p:cNvCxnSpPr>
          <p:nvPr/>
        </p:nvCxnSpPr>
        <p:spPr>
          <a:xfrm>
            <a:off x="5550473" y="3091228"/>
            <a:ext cx="208955" cy="429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A86DB-925E-504E-91C7-D87FEC1295EF}"/>
              </a:ext>
            </a:extLst>
          </p:cNvPr>
          <p:cNvCxnSpPr>
            <a:cxnSpLocks/>
          </p:cNvCxnSpPr>
          <p:nvPr/>
        </p:nvCxnSpPr>
        <p:spPr>
          <a:xfrm flipV="1">
            <a:off x="5791114" y="3595816"/>
            <a:ext cx="296378" cy="195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5EBF41-DBAB-534F-80C6-05BC80491796}"/>
              </a:ext>
            </a:extLst>
          </p:cNvPr>
          <p:cNvCxnSpPr>
            <a:cxnSpLocks/>
          </p:cNvCxnSpPr>
          <p:nvPr/>
        </p:nvCxnSpPr>
        <p:spPr>
          <a:xfrm flipH="1">
            <a:off x="5547998" y="3098590"/>
            <a:ext cx="9171" cy="560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E13D9A-DA14-9F40-8816-0227336DA4E5}"/>
              </a:ext>
            </a:extLst>
          </p:cNvPr>
          <p:cNvCxnSpPr>
            <a:cxnSpLocks/>
          </p:cNvCxnSpPr>
          <p:nvPr/>
        </p:nvCxnSpPr>
        <p:spPr>
          <a:xfrm flipV="1">
            <a:off x="5751875" y="3686969"/>
            <a:ext cx="595877" cy="121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4851E5-3178-A44A-9171-2BF937B2E004}"/>
              </a:ext>
            </a:extLst>
          </p:cNvPr>
          <p:cNvCxnSpPr>
            <a:cxnSpLocks/>
          </p:cNvCxnSpPr>
          <p:nvPr/>
        </p:nvCxnSpPr>
        <p:spPr>
          <a:xfrm>
            <a:off x="6345626" y="3127742"/>
            <a:ext cx="18028" cy="559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9B27FC-FABB-004D-8856-464ECA1D51A7}"/>
              </a:ext>
            </a:extLst>
          </p:cNvPr>
          <p:cNvCxnSpPr>
            <a:cxnSpLocks/>
          </p:cNvCxnSpPr>
          <p:nvPr/>
        </p:nvCxnSpPr>
        <p:spPr>
          <a:xfrm flipH="1" flipV="1">
            <a:off x="6363654" y="3693708"/>
            <a:ext cx="269850" cy="214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43EAA3-D698-AC40-BB1B-57D29C7A46AF}"/>
              </a:ext>
            </a:extLst>
          </p:cNvPr>
          <p:cNvCxnSpPr>
            <a:cxnSpLocks/>
          </p:cNvCxnSpPr>
          <p:nvPr/>
        </p:nvCxnSpPr>
        <p:spPr>
          <a:xfrm>
            <a:off x="5758405" y="3791601"/>
            <a:ext cx="923129" cy="1162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8DC09FC-60A4-9048-8B40-27D0237D647F}"/>
              </a:ext>
            </a:extLst>
          </p:cNvPr>
          <p:cNvCxnSpPr>
            <a:cxnSpLocks/>
          </p:cNvCxnSpPr>
          <p:nvPr/>
        </p:nvCxnSpPr>
        <p:spPr>
          <a:xfrm flipH="1">
            <a:off x="6354408" y="3678678"/>
            <a:ext cx="391134" cy="15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9C69A1-9FF4-574B-B948-6E09C4AEAC86}"/>
              </a:ext>
            </a:extLst>
          </p:cNvPr>
          <p:cNvCxnSpPr>
            <a:cxnSpLocks/>
          </p:cNvCxnSpPr>
          <p:nvPr/>
        </p:nvCxnSpPr>
        <p:spPr>
          <a:xfrm flipH="1">
            <a:off x="6633504" y="3669534"/>
            <a:ext cx="112038" cy="238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97EEED-2C9D-A045-A5C6-F607D0D795AC}"/>
              </a:ext>
            </a:extLst>
          </p:cNvPr>
          <p:cNvCxnSpPr>
            <a:cxnSpLocks/>
          </p:cNvCxnSpPr>
          <p:nvPr/>
        </p:nvCxnSpPr>
        <p:spPr>
          <a:xfrm>
            <a:off x="6354408" y="3178132"/>
            <a:ext cx="391134" cy="49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4C6EE3-3B8E-BF4A-822C-5E9F16A3665E}"/>
              </a:ext>
            </a:extLst>
          </p:cNvPr>
          <p:cNvCxnSpPr>
            <a:cxnSpLocks/>
          </p:cNvCxnSpPr>
          <p:nvPr/>
        </p:nvCxnSpPr>
        <p:spPr>
          <a:xfrm>
            <a:off x="5765975" y="3770376"/>
            <a:ext cx="95247" cy="265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C14031B-E85A-CF40-A41F-6D503A6D0D9E}"/>
              </a:ext>
            </a:extLst>
          </p:cNvPr>
          <p:cNvCxnSpPr>
            <a:cxnSpLocks/>
          </p:cNvCxnSpPr>
          <p:nvPr/>
        </p:nvCxnSpPr>
        <p:spPr>
          <a:xfrm>
            <a:off x="5289745" y="3931238"/>
            <a:ext cx="553663" cy="104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44C7CC-73B9-5E45-ACA6-F1ACE98C3092}"/>
              </a:ext>
            </a:extLst>
          </p:cNvPr>
          <p:cNvCxnSpPr>
            <a:cxnSpLocks/>
          </p:cNvCxnSpPr>
          <p:nvPr/>
        </p:nvCxnSpPr>
        <p:spPr>
          <a:xfrm flipV="1">
            <a:off x="5262671" y="3796155"/>
            <a:ext cx="495734" cy="137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787A125-0496-3642-BCD7-F5F2C1144B48}"/>
              </a:ext>
            </a:extLst>
          </p:cNvPr>
          <p:cNvCxnSpPr>
            <a:cxnSpLocks/>
          </p:cNvCxnSpPr>
          <p:nvPr/>
        </p:nvCxnSpPr>
        <p:spPr>
          <a:xfrm flipH="1">
            <a:off x="5247515" y="3649203"/>
            <a:ext cx="325402" cy="270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3C39B9-C474-2640-B11C-52FCC7E9C9BE}"/>
              </a:ext>
            </a:extLst>
          </p:cNvPr>
          <p:cNvCxnSpPr>
            <a:cxnSpLocks/>
          </p:cNvCxnSpPr>
          <p:nvPr/>
        </p:nvCxnSpPr>
        <p:spPr>
          <a:xfrm>
            <a:off x="5709808" y="2718736"/>
            <a:ext cx="717830" cy="77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4B8F12-E753-064D-988A-072467443784}"/>
              </a:ext>
            </a:extLst>
          </p:cNvPr>
          <p:cNvCxnSpPr>
            <a:cxnSpLocks/>
          </p:cNvCxnSpPr>
          <p:nvPr/>
        </p:nvCxnSpPr>
        <p:spPr>
          <a:xfrm>
            <a:off x="5683012" y="2734870"/>
            <a:ext cx="335288" cy="223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64C764B-31DB-3D41-8FB2-A9F688B71026}"/>
              </a:ext>
            </a:extLst>
          </p:cNvPr>
          <p:cNvCxnSpPr>
            <a:cxnSpLocks/>
          </p:cNvCxnSpPr>
          <p:nvPr/>
        </p:nvCxnSpPr>
        <p:spPr>
          <a:xfrm flipH="1">
            <a:off x="5572068" y="2725472"/>
            <a:ext cx="110559" cy="373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900B84-5643-994F-A357-7F2B9806FE7F}"/>
              </a:ext>
            </a:extLst>
          </p:cNvPr>
          <p:cNvCxnSpPr>
            <a:cxnSpLocks/>
          </p:cNvCxnSpPr>
          <p:nvPr/>
        </p:nvCxnSpPr>
        <p:spPr>
          <a:xfrm>
            <a:off x="5143485" y="2718736"/>
            <a:ext cx="407796" cy="39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4F2F10E-FC7E-DE44-AAE6-A49090A922A9}"/>
              </a:ext>
            </a:extLst>
          </p:cNvPr>
          <p:cNvCxnSpPr>
            <a:cxnSpLocks/>
          </p:cNvCxnSpPr>
          <p:nvPr/>
        </p:nvCxnSpPr>
        <p:spPr>
          <a:xfrm flipV="1">
            <a:off x="5143485" y="2725472"/>
            <a:ext cx="536809" cy="9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4AC9FD-8BFB-CE47-96D3-B3372ABE7532}"/>
              </a:ext>
            </a:extLst>
          </p:cNvPr>
          <p:cNvCxnSpPr>
            <a:cxnSpLocks/>
          </p:cNvCxnSpPr>
          <p:nvPr/>
        </p:nvCxnSpPr>
        <p:spPr>
          <a:xfrm>
            <a:off x="5144451" y="2076897"/>
            <a:ext cx="524387" cy="636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F173E58-008A-2041-8791-7CDBABAE4955}"/>
              </a:ext>
            </a:extLst>
          </p:cNvPr>
          <p:cNvCxnSpPr>
            <a:cxnSpLocks/>
          </p:cNvCxnSpPr>
          <p:nvPr/>
        </p:nvCxnSpPr>
        <p:spPr>
          <a:xfrm flipV="1">
            <a:off x="5111323" y="2066622"/>
            <a:ext cx="5586" cy="666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C52F01-6D67-9A46-BFB6-2EF5507155CC}"/>
              </a:ext>
            </a:extLst>
          </p:cNvPr>
          <p:cNvCxnSpPr>
            <a:cxnSpLocks/>
          </p:cNvCxnSpPr>
          <p:nvPr/>
        </p:nvCxnSpPr>
        <p:spPr>
          <a:xfrm flipH="1" flipV="1">
            <a:off x="5143032" y="2066622"/>
            <a:ext cx="6622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7403F7-EC58-2D44-BA13-FD931B1A2A86}"/>
              </a:ext>
            </a:extLst>
          </p:cNvPr>
          <p:cNvCxnSpPr>
            <a:cxnSpLocks/>
          </p:cNvCxnSpPr>
          <p:nvPr/>
        </p:nvCxnSpPr>
        <p:spPr>
          <a:xfrm flipV="1">
            <a:off x="5689021" y="2219022"/>
            <a:ext cx="129679" cy="484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247931E-F597-444D-B032-9FF00E1E4E42}"/>
              </a:ext>
            </a:extLst>
          </p:cNvPr>
          <p:cNvCxnSpPr>
            <a:cxnSpLocks/>
          </p:cNvCxnSpPr>
          <p:nvPr/>
        </p:nvCxnSpPr>
        <p:spPr>
          <a:xfrm flipV="1">
            <a:off x="5821105" y="1855667"/>
            <a:ext cx="165724" cy="36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79910F-AA14-6642-9303-2BCB77AB7F84}"/>
              </a:ext>
            </a:extLst>
          </p:cNvPr>
          <p:cNvCxnSpPr>
            <a:cxnSpLocks/>
          </p:cNvCxnSpPr>
          <p:nvPr/>
        </p:nvCxnSpPr>
        <p:spPr>
          <a:xfrm flipV="1">
            <a:off x="5127190" y="1871515"/>
            <a:ext cx="874703" cy="173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C9D223-11B2-6545-A42C-A5882554EC41}"/>
              </a:ext>
            </a:extLst>
          </p:cNvPr>
          <p:cNvCxnSpPr>
            <a:cxnSpLocks/>
          </p:cNvCxnSpPr>
          <p:nvPr/>
        </p:nvCxnSpPr>
        <p:spPr>
          <a:xfrm flipH="1" flipV="1">
            <a:off x="5022263" y="1533174"/>
            <a:ext cx="98380" cy="528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1542922-E389-D04B-A994-5C123570ABA8}"/>
              </a:ext>
            </a:extLst>
          </p:cNvPr>
          <p:cNvCxnSpPr>
            <a:cxnSpLocks/>
          </p:cNvCxnSpPr>
          <p:nvPr/>
        </p:nvCxnSpPr>
        <p:spPr>
          <a:xfrm>
            <a:off x="5022263" y="1501536"/>
            <a:ext cx="969764" cy="367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209D2CD-8F41-BA4E-83DF-35CAF02EF6BA}"/>
              </a:ext>
            </a:extLst>
          </p:cNvPr>
          <p:cNvCxnSpPr>
            <a:cxnSpLocks/>
          </p:cNvCxnSpPr>
          <p:nvPr/>
        </p:nvCxnSpPr>
        <p:spPr>
          <a:xfrm flipV="1">
            <a:off x="6003838" y="941892"/>
            <a:ext cx="492506" cy="863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63C6473-7CD3-9F41-B4B6-FB6F2B055309}"/>
              </a:ext>
            </a:extLst>
          </p:cNvPr>
          <p:cNvCxnSpPr>
            <a:cxnSpLocks/>
          </p:cNvCxnSpPr>
          <p:nvPr/>
        </p:nvCxnSpPr>
        <p:spPr>
          <a:xfrm flipH="1">
            <a:off x="5022263" y="941892"/>
            <a:ext cx="1482585" cy="580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AD47B9E-65C5-5043-910A-08B03C8B2638}"/>
              </a:ext>
            </a:extLst>
          </p:cNvPr>
          <p:cNvCxnSpPr>
            <a:cxnSpLocks/>
          </p:cNvCxnSpPr>
          <p:nvPr/>
        </p:nvCxnSpPr>
        <p:spPr>
          <a:xfrm flipH="1" flipV="1">
            <a:off x="6018412" y="1863345"/>
            <a:ext cx="230487" cy="250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2AB78BC-1FE6-644A-9E93-4E242CFC25E2}"/>
              </a:ext>
            </a:extLst>
          </p:cNvPr>
          <p:cNvCxnSpPr>
            <a:cxnSpLocks/>
          </p:cNvCxnSpPr>
          <p:nvPr/>
        </p:nvCxnSpPr>
        <p:spPr>
          <a:xfrm flipH="1">
            <a:off x="5828036" y="2128095"/>
            <a:ext cx="406180" cy="73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F36545F-B78F-114E-9737-1336D52855CE}"/>
              </a:ext>
            </a:extLst>
          </p:cNvPr>
          <p:cNvCxnSpPr>
            <a:cxnSpLocks/>
          </p:cNvCxnSpPr>
          <p:nvPr/>
        </p:nvCxnSpPr>
        <p:spPr>
          <a:xfrm flipH="1" flipV="1">
            <a:off x="5845073" y="2236579"/>
            <a:ext cx="178047" cy="192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866D413-90F5-B446-A492-0D04B1FEE854}"/>
              </a:ext>
            </a:extLst>
          </p:cNvPr>
          <p:cNvCxnSpPr>
            <a:cxnSpLocks/>
          </p:cNvCxnSpPr>
          <p:nvPr/>
        </p:nvCxnSpPr>
        <p:spPr>
          <a:xfrm flipV="1">
            <a:off x="5679613" y="2447223"/>
            <a:ext cx="339972" cy="284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770039-12DB-FC41-ADB1-FC7442420D13}"/>
              </a:ext>
            </a:extLst>
          </p:cNvPr>
          <p:cNvCxnSpPr>
            <a:cxnSpLocks/>
          </p:cNvCxnSpPr>
          <p:nvPr/>
        </p:nvCxnSpPr>
        <p:spPr>
          <a:xfrm flipV="1">
            <a:off x="6035427" y="2128122"/>
            <a:ext cx="229708" cy="29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90A1ED-346E-6640-BB15-0143717494A6}"/>
              </a:ext>
            </a:extLst>
          </p:cNvPr>
          <p:cNvCxnSpPr>
            <a:cxnSpLocks/>
          </p:cNvCxnSpPr>
          <p:nvPr/>
        </p:nvCxnSpPr>
        <p:spPr>
          <a:xfrm flipH="1" flipV="1">
            <a:off x="6046700" y="2447244"/>
            <a:ext cx="406545" cy="3835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BCBC8-9FC6-2540-9FE6-1F5B9D18D335}"/>
              </a:ext>
            </a:extLst>
          </p:cNvPr>
          <p:cNvCxnSpPr>
            <a:cxnSpLocks/>
          </p:cNvCxnSpPr>
          <p:nvPr/>
        </p:nvCxnSpPr>
        <p:spPr>
          <a:xfrm flipH="1" flipV="1">
            <a:off x="6265936" y="2155913"/>
            <a:ext cx="154089" cy="209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2492DD1-AA83-574E-AA3A-A4AF7E38710C}"/>
              </a:ext>
            </a:extLst>
          </p:cNvPr>
          <p:cNvCxnSpPr>
            <a:cxnSpLocks/>
          </p:cNvCxnSpPr>
          <p:nvPr/>
        </p:nvCxnSpPr>
        <p:spPr>
          <a:xfrm flipH="1">
            <a:off x="6037364" y="2361138"/>
            <a:ext cx="408947" cy="5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069A24D-E1B7-2448-B414-5EE6CD05D132}"/>
              </a:ext>
            </a:extLst>
          </p:cNvPr>
          <p:cNvCxnSpPr>
            <a:cxnSpLocks/>
          </p:cNvCxnSpPr>
          <p:nvPr/>
        </p:nvCxnSpPr>
        <p:spPr>
          <a:xfrm flipH="1" flipV="1">
            <a:off x="6420634" y="2353526"/>
            <a:ext cx="16068" cy="46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D7DC647-CEB4-B943-8E54-2F675CB694AE}"/>
              </a:ext>
            </a:extLst>
          </p:cNvPr>
          <p:cNvCxnSpPr>
            <a:cxnSpLocks/>
          </p:cNvCxnSpPr>
          <p:nvPr/>
        </p:nvCxnSpPr>
        <p:spPr>
          <a:xfrm flipV="1">
            <a:off x="6426568" y="2266396"/>
            <a:ext cx="361068" cy="580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38B377-E9E3-FF44-B722-8B6D288E9678}"/>
              </a:ext>
            </a:extLst>
          </p:cNvPr>
          <p:cNvCxnSpPr>
            <a:cxnSpLocks/>
          </p:cNvCxnSpPr>
          <p:nvPr/>
        </p:nvCxnSpPr>
        <p:spPr>
          <a:xfrm>
            <a:off x="6275284" y="2128095"/>
            <a:ext cx="538054" cy="132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B5835FA-F203-A042-B144-A062F419C220}"/>
              </a:ext>
            </a:extLst>
          </p:cNvPr>
          <p:cNvCxnSpPr>
            <a:cxnSpLocks/>
          </p:cNvCxnSpPr>
          <p:nvPr/>
        </p:nvCxnSpPr>
        <p:spPr>
          <a:xfrm flipV="1">
            <a:off x="7304619" y="2007782"/>
            <a:ext cx="375118" cy="439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FFDF148-77DF-CA4D-B55E-860A31C83A4A}"/>
              </a:ext>
            </a:extLst>
          </p:cNvPr>
          <p:cNvCxnSpPr>
            <a:cxnSpLocks/>
          </p:cNvCxnSpPr>
          <p:nvPr/>
        </p:nvCxnSpPr>
        <p:spPr>
          <a:xfrm flipH="1" flipV="1">
            <a:off x="6796972" y="2265192"/>
            <a:ext cx="507647" cy="154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5A1847B-11C4-0D45-B2C5-1ABA28FB507D}"/>
              </a:ext>
            </a:extLst>
          </p:cNvPr>
          <p:cNvCxnSpPr>
            <a:cxnSpLocks/>
          </p:cNvCxnSpPr>
          <p:nvPr/>
        </p:nvCxnSpPr>
        <p:spPr>
          <a:xfrm flipH="1">
            <a:off x="6796972" y="2007782"/>
            <a:ext cx="875258" cy="238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FE8F0F1-36E3-4A4C-8E9F-D082CB92DD58}"/>
              </a:ext>
            </a:extLst>
          </p:cNvPr>
          <p:cNvCxnSpPr>
            <a:cxnSpLocks/>
          </p:cNvCxnSpPr>
          <p:nvPr/>
        </p:nvCxnSpPr>
        <p:spPr>
          <a:xfrm flipH="1" flipV="1">
            <a:off x="6496344" y="1010302"/>
            <a:ext cx="1183393" cy="993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97C729B-1B1E-9347-82EB-6E286827A1EC}"/>
              </a:ext>
            </a:extLst>
          </p:cNvPr>
          <p:cNvCxnSpPr>
            <a:cxnSpLocks/>
          </p:cNvCxnSpPr>
          <p:nvPr/>
        </p:nvCxnSpPr>
        <p:spPr>
          <a:xfrm flipH="1" flipV="1">
            <a:off x="5992893" y="1869299"/>
            <a:ext cx="1693144" cy="131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197EDEC-8340-4F47-A537-E315CE55E0C7}"/>
              </a:ext>
            </a:extLst>
          </p:cNvPr>
          <p:cNvCxnSpPr>
            <a:cxnSpLocks/>
          </p:cNvCxnSpPr>
          <p:nvPr/>
        </p:nvCxnSpPr>
        <p:spPr>
          <a:xfrm flipH="1">
            <a:off x="6264878" y="1991089"/>
            <a:ext cx="1422025" cy="145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2647637-3623-1B42-9906-EF487631D41B}"/>
              </a:ext>
            </a:extLst>
          </p:cNvPr>
          <p:cNvCxnSpPr>
            <a:cxnSpLocks/>
          </p:cNvCxnSpPr>
          <p:nvPr/>
        </p:nvCxnSpPr>
        <p:spPr>
          <a:xfrm flipH="1">
            <a:off x="6449268" y="2444696"/>
            <a:ext cx="872028" cy="359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C9A4531-5F6C-E249-95F7-874ED556E678}"/>
              </a:ext>
            </a:extLst>
          </p:cNvPr>
          <p:cNvCxnSpPr>
            <a:cxnSpLocks/>
          </p:cNvCxnSpPr>
          <p:nvPr/>
        </p:nvCxnSpPr>
        <p:spPr>
          <a:xfrm flipH="1" flipV="1">
            <a:off x="7317818" y="2419644"/>
            <a:ext cx="448236" cy="1090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1163CD1-E0A1-1D45-8CFE-11C7E362DF4A}"/>
              </a:ext>
            </a:extLst>
          </p:cNvPr>
          <p:cNvCxnSpPr>
            <a:cxnSpLocks/>
          </p:cNvCxnSpPr>
          <p:nvPr/>
        </p:nvCxnSpPr>
        <p:spPr>
          <a:xfrm flipH="1" flipV="1">
            <a:off x="6458047" y="2812839"/>
            <a:ext cx="1298373" cy="704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A2C6CF5-5D20-4440-B1CE-57C56E5854C5}"/>
              </a:ext>
            </a:extLst>
          </p:cNvPr>
          <p:cNvCxnSpPr>
            <a:cxnSpLocks/>
          </p:cNvCxnSpPr>
          <p:nvPr/>
        </p:nvCxnSpPr>
        <p:spPr>
          <a:xfrm flipV="1">
            <a:off x="6363247" y="2855649"/>
            <a:ext cx="63320" cy="29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9159CD1-1E87-F542-B8DA-25FD4B5A32FC}"/>
              </a:ext>
            </a:extLst>
          </p:cNvPr>
          <p:cNvCxnSpPr>
            <a:cxnSpLocks/>
          </p:cNvCxnSpPr>
          <p:nvPr/>
        </p:nvCxnSpPr>
        <p:spPr>
          <a:xfrm flipH="1" flipV="1">
            <a:off x="7686606" y="1982212"/>
            <a:ext cx="65765" cy="1520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BB2DF89-8BA8-7E4D-AC77-6137029EC30E}"/>
              </a:ext>
            </a:extLst>
          </p:cNvPr>
          <p:cNvCxnSpPr>
            <a:cxnSpLocks/>
          </p:cNvCxnSpPr>
          <p:nvPr/>
        </p:nvCxnSpPr>
        <p:spPr>
          <a:xfrm flipH="1">
            <a:off x="7394816" y="3541554"/>
            <a:ext cx="331821" cy="282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F2C7CEF-D4AC-444D-B5C5-AABC58E1A6B6}"/>
              </a:ext>
            </a:extLst>
          </p:cNvPr>
          <p:cNvCxnSpPr>
            <a:cxnSpLocks/>
          </p:cNvCxnSpPr>
          <p:nvPr/>
        </p:nvCxnSpPr>
        <p:spPr>
          <a:xfrm flipH="1" flipV="1">
            <a:off x="6766305" y="3730663"/>
            <a:ext cx="628512" cy="99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ACB765B-9665-9D46-94AD-BCB2C4C40B6A}"/>
              </a:ext>
            </a:extLst>
          </p:cNvPr>
          <p:cNvCxnSpPr>
            <a:cxnSpLocks/>
          </p:cNvCxnSpPr>
          <p:nvPr/>
        </p:nvCxnSpPr>
        <p:spPr>
          <a:xfrm flipH="1">
            <a:off x="6738796" y="3523230"/>
            <a:ext cx="1000492" cy="17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5AE846D-FFE4-C44D-B5B9-2BF56EA6EAEF}"/>
              </a:ext>
            </a:extLst>
          </p:cNvPr>
          <p:cNvCxnSpPr>
            <a:cxnSpLocks/>
          </p:cNvCxnSpPr>
          <p:nvPr/>
        </p:nvCxnSpPr>
        <p:spPr>
          <a:xfrm flipH="1" flipV="1">
            <a:off x="6327304" y="3156209"/>
            <a:ext cx="1406202" cy="3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5E5D5C-9C16-7243-9B04-40851CD9606C}"/>
              </a:ext>
            </a:extLst>
          </p:cNvPr>
          <p:cNvCxnSpPr>
            <a:cxnSpLocks/>
          </p:cNvCxnSpPr>
          <p:nvPr/>
        </p:nvCxnSpPr>
        <p:spPr>
          <a:xfrm flipH="1">
            <a:off x="5851490" y="3939018"/>
            <a:ext cx="780579" cy="966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6D61E13-36E2-F54C-A6D4-04F0EE81CF05}"/>
              </a:ext>
            </a:extLst>
          </p:cNvPr>
          <p:cNvCxnSpPr>
            <a:cxnSpLocks/>
          </p:cNvCxnSpPr>
          <p:nvPr/>
        </p:nvCxnSpPr>
        <p:spPr>
          <a:xfrm flipH="1" flipV="1">
            <a:off x="5858473" y="4057131"/>
            <a:ext cx="594772" cy="115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AE1E314-76B9-5240-9709-EBB2C93ABE99}"/>
              </a:ext>
            </a:extLst>
          </p:cNvPr>
          <p:cNvCxnSpPr>
            <a:cxnSpLocks/>
          </p:cNvCxnSpPr>
          <p:nvPr/>
        </p:nvCxnSpPr>
        <p:spPr>
          <a:xfrm flipV="1">
            <a:off x="6469662" y="3927748"/>
            <a:ext cx="187616" cy="236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7ABC60D-D506-1844-8960-6E2C2607C59C}"/>
              </a:ext>
            </a:extLst>
          </p:cNvPr>
          <p:cNvCxnSpPr>
            <a:cxnSpLocks/>
          </p:cNvCxnSpPr>
          <p:nvPr/>
        </p:nvCxnSpPr>
        <p:spPr>
          <a:xfrm flipH="1">
            <a:off x="6630084" y="3829355"/>
            <a:ext cx="764732" cy="12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6C54E18-59BD-5F4D-A190-3CF103C7A254}"/>
              </a:ext>
            </a:extLst>
          </p:cNvPr>
          <p:cNvCxnSpPr>
            <a:cxnSpLocks/>
            <a:endCxn id="34" idx="0"/>
          </p:cNvCxnSpPr>
          <p:nvPr/>
        </p:nvCxnSpPr>
        <p:spPr>
          <a:xfrm flipH="1">
            <a:off x="6504849" y="3856247"/>
            <a:ext cx="864013" cy="319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560D9AF-B86B-D54E-B2F7-2CFA76199925}"/>
              </a:ext>
            </a:extLst>
          </p:cNvPr>
          <p:cNvCxnSpPr>
            <a:cxnSpLocks/>
          </p:cNvCxnSpPr>
          <p:nvPr/>
        </p:nvCxnSpPr>
        <p:spPr>
          <a:xfrm flipV="1">
            <a:off x="5127190" y="4026075"/>
            <a:ext cx="724332" cy="3227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99C200B-00B0-E041-9724-3300F27D1736}"/>
              </a:ext>
            </a:extLst>
          </p:cNvPr>
          <p:cNvCxnSpPr>
            <a:cxnSpLocks/>
          </p:cNvCxnSpPr>
          <p:nvPr/>
        </p:nvCxnSpPr>
        <p:spPr>
          <a:xfrm flipH="1">
            <a:off x="5131740" y="4164663"/>
            <a:ext cx="1321505" cy="198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72A16A-7A6D-6D46-82CB-6EE4351717D3}"/>
              </a:ext>
            </a:extLst>
          </p:cNvPr>
          <p:cNvCxnSpPr>
            <a:cxnSpLocks/>
          </p:cNvCxnSpPr>
          <p:nvPr/>
        </p:nvCxnSpPr>
        <p:spPr>
          <a:xfrm flipV="1">
            <a:off x="5126920" y="3907825"/>
            <a:ext cx="123109" cy="440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5A06D40-64C8-224B-9DFE-4704213D74AB}"/>
              </a:ext>
            </a:extLst>
          </p:cNvPr>
          <p:cNvCxnSpPr>
            <a:cxnSpLocks/>
          </p:cNvCxnSpPr>
          <p:nvPr/>
        </p:nvCxnSpPr>
        <p:spPr>
          <a:xfrm flipH="1" flipV="1">
            <a:off x="5111725" y="2745468"/>
            <a:ext cx="134908" cy="1192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A501F2-6BF2-EF45-8985-B721566B4FA5}"/>
              </a:ext>
            </a:extLst>
          </p:cNvPr>
          <p:cNvCxnSpPr>
            <a:cxnSpLocks/>
          </p:cNvCxnSpPr>
          <p:nvPr/>
        </p:nvCxnSpPr>
        <p:spPr>
          <a:xfrm flipH="1" flipV="1">
            <a:off x="5148673" y="2789812"/>
            <a:ext cx="408122" cy="888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048EF8F-4EED-FB4A-8DC6-0BA53F72CD64}"/>
              </a:ext>
            </a:extLst>
          </p:cNvPr>
          <p:cNvCxnSpPr>
            <a:cxnSpLocks/>
          </p:cNvCxnSpPr>
          <p:nvPr/>
        </p:nvCxnSpPr>
        <p:spPr>
          <a:xfrm flipH="1" flipV="1">
            <a:off x="4929216" y="3888103"/>
            <a:ext cx="298954" cy="45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9DC90A3-416E-4248-ABA5-199410DE1ECB}"/>
              </a:ext>
            </a:extLst>
          </p:cNvPr>
          <p:cNvCxnSpPr>
            <a:cxnSpLocks/>
          </p:cNvCxnSpPr>
          <p:nvPr/>
        </p:nvCxnSpPr>
        <p:spPr>
          <a:xfrm flipV="1">
            <a:off x="4935813" y="2764868"/>
            <a:ext cx="175068" cy="1152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E8765-6134-7444-9F55-A2B8C7DEE642}"/>
              </a:ext>
            </a:extLst>
          </p:cNvPr>
          <p:cNvCxnSpPr>
            <a:cxnSpLocks/>
          </p:cNvCxnSpPr>
          <p:nvPr/>
        </p:nvCxnSpPr>
        <p:spPr>
          <a:xfrm flipH="1" flipV="1">
            <a:off x="4927075" y="3916672"/>
            <a:ext cx="19584" cy="270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D224AD7-3D95-5847-8280-9CF865C4D5A0}"/>
              </a:ext>
            </a:extLst>
          </p:cNvPr>
          <p:cNvCxnSpPr>
            <a:cxnSpLocks/>
          </p:cNvCxnSpPr>
          <p:nvPr/>
        </p:nvCxnSpPr>
        <p:spPr>
          <a:xfrm flipH="1">
            <a:off x="4964356" y="3932729"/>
            <a:ext cx="263814" cy="249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EEE55B3-5C84-0E40-938A-8DB0492A84AF}"/>
              </a:ext>
            </a:extLst>
          </p:cNvPr>
          <p:cNvCxnSpPr>
            <a:cxnSpLocks/>
          </p:cNvCxnSpPr>
          <p:nvPr/>
        </p:nvCxnSpPr>
        <p:spPr>
          <a:xfrm>
            <a:off x="4959536" y="4189022"/>
            <a:ext cx="157220" cy="145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098A97C-2AD5-AC41-B61E-A476CECC22E3}"/>
              </a:ext>
            </a:extLst>
          </p:cNvPr>
          <p:cNvCxnSpPr>
            <a:cxnSpLocks/>
          </p:cNvCxnSpPr>
          <p:nvPr/>
        </p:nvCxnSpPr>
        <p:spPr>
          <a:xfrm flipV="1">
            <a:off x="4875369" y="4334184"/>
            <a:ext cx="241387" cy="84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6E7483E-A757-F546-88C0-B1343C943243}"/>
              </a:ext>
            </a:extLst>
          </p:cNvPr>
          <p:cNvCxnSpPr>
            <a:cxnSpLocks/>
          </p:cNvCxnSpPr>
          <p:nvPr/>
        </p:nvCxnSpPr>
        <p:spPr>
          <a:xfrm flipH="1">
            <a:off x="4865669" y="4194743"/>
            <a:ext cx="67233" cy="249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9543808-D906-4C4D-9B77-0E8857F28960}"/>
              </a:ext>
            </a:extLst>
          </p:cNvPr>
          <p:cNvCxnSpPr>
            <a:cxnSpLocks/>
          </p:cNvCxnSpPr>
          <p:nvPr/>
        </p:nvCxnSpPr>
        <p:spPr>
          <a:xfrm flipH="1">
            <a:off x="4738709" y="3920712"/>
            <a:ext cx="166412" cy="278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2D30912-ABC3-0645-8113-1D6DBC6FC93C}"/>
              </a:ext>
            </a:extLst>
          </p:cNvPr>
          <p:cNvCxnSpPr>
            <a:cxnSpLocks/>
          </p:cNvCxnSpPr>
          <p:nvPr/>
        </p:nvCxnSpPr>
        <p:spPr>
          <a:xfrm flipV="1">
            <a:off x="4740556" y="4172352"/>
            <a:ext cx="218980" cy="2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AF5E0C-3A81-0245-8D41-6A204D8637BB}"/>
              </a:ext>
            </a:extLst>
          </p:cNvPr>
          <p:cNvCxnSpPr>
            <a:cxnSpLocks/>
          </p:cNvCxnSpPr>
          <p:nvPr/>
        </p:nvCxnSpPr>
        <p:spPr>
          <a:xfrm>
            <a:off x="4740555" y="4194743"/>
            <a:ext cx="122172" cy="249055"/>
          </a:xfrm>
          <a:prstGeom prst="line">
            <a:avLst/>
          </a:prstGeom>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58A434CE-DCF9-7940-90BB-14CEF5945BEE}"/>
              </a:ext>
            </a:extLst>
          </p:cNvPr>
          <p:cNvSpPr txBox="1"/>
          <p:nvPr/>
        </p:nvSpPr>
        <p:spPr>
          <a:xfrm>
            <a:off x="9501871" y="2164609"/>
            <a:ext cx="1003801" cy="369332"/>
          </a:xfrm>
          <a:prstGeom prst="rect">
            <a:avLst/>
          </a:prstGeom>
          <a:noFill/>
        </p:spPr>
        <p:txBody>
          <a:bodyPr wrap="none" rtlCol="0">
            <a:spAutoFit/>
          </a:bodyPr>
          <a:lstStyle/>
          <a:p>
            <a:r>
              <a:rPr lang="en-US" dirty="0"/>
              <a:t>57 triads</a:t>
            </a:r>
          </a:p>
        </p:txBody>
      </p:sp>
    </p:spTree>
    <p:extLst>
      <p:ext uri="{BB962C8B-B14F-4D97-AF65-F5344CB8AC3E}">
        <p14:creationId xmlns:p14="http://schemas.microsoft.com/office/powerpoint/2010/main" val="211594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3"/>
          <a:stretch>
            <a:fillRect/>
          </a:stretch>
        </p:blipFill>
        <p:spPr>
          <a:xfrm>
            <a:off x="2428694" y="14308"/>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176857" cy="107117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600" y="4151870"/>
            <a:ext cx="1595825" cy="271848"/>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1E67A2-36BB-8E43-8A2B-DFFCBA812D8A}"/>
              </a:ext>
            </a:extLst>
          </p:cNvPr>
          <p:cNvCxnSpPr>
            <a:cxnSpLocks/>
          </p:cNvCxnSpPr>
          <p:nvPr/>
        </p:nvCxnSpPr>
        <p:spPr>
          <a:xfrm flipH="1">
            <a:off x="6448426" y="3517043"/>
            <a:ext cx="1317628" cy="61474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C9AE1-B24C-0D49-A1A2-7E13496A6229}"/>
              </a:ext>
            </a:extLst>
          </p:cNvPr>
          <p:cNvCxnSpPr>
            <a:cxnSpLocks/>
          </p:cNvCxnSpPr>
          <p:nvPr/>
        </p:nvCxnSpPr>
        <p:spPr>
          <a:xfrm flipH="1">
            <a:off x="5743575" y="2939368"/>
            <a:ext cx="255782" cy="577675"/>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279164-F678-494C-AA9D-63DE120D6987}"/>
              </a:ext>
            </a:extLst>
          </p:cNvPr>
          <p:cNvCxnSpPr>
            <a:cxnSpLocks/>
          </p:cNvCxnSpPr>
          <p:nvPr/>
        </p:nvCxnSpPr>
        <p:spPr>
          <a:xfrm flipH="1" flipV="1">
            <a:off x="5743575" y="3504687"/>
            <a:ext cx="352425" cy="91129"/>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2BB853-E7E2-4B4D-97A5-9F170A2FF086}"/>
              </a:ext>
            </a:extLst>
          </p:cNvPr>
          <p:cNvCxnSpPr>
            <a:cxnSpLocks/>
          </p:cNvCxnSpPr>
          <p:nvPr/>
        </p:nvCxnSpPr>
        <p:spPr>
          <a:xfrm>
            <a:off x="5999357" y="2939368"/>
            <a:ext cx="90487" cy="656448"/>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454E78B-5209-1D48-AA0C-242460D53817}"/>
              </a:ext>
            </a:extLst>
          </p:cNvPr>
          <p:cNvSpPr/>
          <p:nvPr/>
        </p:nvSpPr>
        <p:spPr>
          <a:xfrm>
            <a:off x="5976905" y="3693708"/>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FCC043-C102-FE41-9C03-A4F5E8499A10}"/>
              </a:ext>
            </a:extLst>
          </p:cNvPr>
          <p:cNvSpPr/>
          <p:nvPr/>
        </p:nvSpPr>
        <p:spPr>
          <a:xfrm>
            <a:off x="6351933" y="3743510"/>
            <a:ext cx="257311" cy="10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93ADC-28A3-DB42-A200-8937D08128D2}"/>
              </a:ext>
            </a:extLst>
          </p:cNvPr>
          <p:cNvSpPr/>
          <p:nvPr/>
        </p:nvSpPr>
        <p:spPr>
          <a:xfrm>
            <a:off x="6799989" y="362066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C2B24E-E782-C347-92EC-B1BB4E9CF720}"/>
              </a:ext>
            </a:extLst>
          </p:cNvPr>
          <p:cNvSpPr txBox="1"/>
          <p:nvPr/>
        </p:nvSpPr>
        <p:spPr>
          <a:xfrm>
            <a:off x="6681534" y="3509847"/>
            <a:ext cx="560269" cy="246221"/>
          </a:xfrm>
          <a:prstGeom prst="rect">
            <a:avLst/>
          </a:prstGeom>
          <a:noFill/>
        </p:spPr>
        <p:txBody>
          <a:bodyPr wrap="square" rtlCol="0">
            <a:spAutoFit/>
          </a:bodyPr>
          <a:lstStyle/>
          <a:p>
            <a:r>
              <a:rPr lang="en-US" sz="1000" dirty="0"/>
              <a:t>P13</a:t>
            </a:r>
          </a:p>
        </p:txBody>
      </p:sp>
      <p:sp>
        <p:nvSpPr>
          <p:cNvPr id="21" name="Rectangle 20">
            <a:extLst>
              <a:ext uri="{FF2B5EF4-FFF2-40B4-BE49-F238E27FC236}">
                <a16:creationId xmlns:a16="http://schemas.microsoft.com/office/drawing/2014/main" id="{8E795589-112B-A941-BAFB-9207AF629EDE}"/>
              </a:ext>
            </a:extLst>
          </p:cNvPr>
          <p:cNvSpPr/>
          <p:nvPr/>
        </p:nvSpPr>
        <p:spPr>
          <a:xfrm>
            <a:off x="6056153" y="304143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E87E63-C069-9C4F-B3A1-123502400ACF}"/>
              </a:ext>
            </a:extLst>
          </p:cNvPr>
          <p:cNvSpPr/>
          <p:nvPr/>
        </p:nvSpPr>
        <p:spPr>
          <a:xfrm>
            <a:off x="6239033" y="17978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9E24C-EC87-B94B-B624-645D4B9AADAC}"/>
              </a:ext>
            </a:extLst>
          </p:cNvPr>
          <p:cNvSpPr/>
          <p:nvPr/>
        </p:nvSpPr>
        <p:spPr>
          <a:xfrm>
            <a:off x="5116909" y="39594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3D64DC-690C-DB4F-A7B1-E7859BE52D94}"/>
              </a:ext>
            </a:extLst>
          </p:cNvPr>
          <p:cNvSpPr/>
          <p:nvPr/>
        </p:nvSpPr>
        <p:spPr>
          <a:xfrm>
            <a:off x="5983001" y="46507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E9907C-3D8D-9F49-8A6E-2A5A9EB226E3}"/>
              </a:ext>
            </a:extLst>
          </p:cNvPr>
          <p:cNvSpPr/>
          <p:nvPr/>
        </p:nvSpPr>
        <p:spPr>
          <a:xfrm>
            <a:off x="4885721" y="28219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F3072A-F68D-3841-9289-88B8376CBE3C}"/>
              </a:ext>
            </a:extLst>
          </p:cNvPr>
          <p:cNvSpPr/>
          <p:nvPr/>
        </p:nvSpPr>
        <p:spPr>
          <a:xfrm>
            <a:off x="5845841" y="53640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0AD700-8CB7-FF4D-920D-6688278F91DC}"/>
              </a:ext>
            </a:extLst>
          </p:cNvPr>
          <p:cNvSpPr/>
          <p:nvPr/>
        </p:nvSpPr>
        <p:spPr>
          <a:xfrm>
            <a:off x="6531641" y="313287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F9AF69-FAA8-4A49-9476-D3BA3C28D77B}"/>
              </a:ext>
            </a:extLst>
          </p:cNvPr>
          <p:cNvSpPr/>
          <p:nvPr/>
        </p:nvSpPr>
        <p:spPr>
          <a:xfrm>
            <a:off x="6787673" y="40198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ECA112-58A9-694A-A350-D19EA69BB7D4}"/>
              </a:ext>
            </a:extLst>
          </p:cNvPr>
          <p:cNvSpPr/>
          <p:nvPr/>
        </p:nvSpPr>
        <p:spPr>
          <a:xfrm>
            <a:off x="6376193" y="41752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BC93572-A4C0-2844-A6C3-6D90B8F7C870}"/>
              </a:ext>
            </a:extLst>
          </p:cNvPr>
          <p:cNvSpPr/>
          <p:nvPr/>
        </p:nvSpPr>
        <p:spPr>
          <a:xfrm>
            <a:off x="6897401"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9BA5659-F383-DA46-904B-56E2DB2D2A26}"/>
              </a:ext>
            </a:extLst>
          </p:cNvPr>
          <p:cNvSpPr/>
          <p:nvPr/>
        </p:nvSpPr>
        <p:spPr>
          <a:xfrm>
            <a:off x="7610633" y="24196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04A67B-FCA5-8A4B-B99B-AE1B03A17337}"/>
              </a:ext>
            </a:extLst>
          </p:cNvPr>
          <p:cNvSpPr/>
          <p:nvPr/>
        </p:nvSpPr>
        <p:spPr>
          <a:xfrm>
            <a:off x="4254785" y="33980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5387A3A-86B3-6644-AA16-B7CCD8E2FE19}"/>
              </a:ext>
            </a:extLst>
          </p:cNvPr>
          <p:cNvSpPr/>
          <p:nvPr/>
        </p:nvSpPr>
        <p:spPr>
          <a:xfrm>
            <a:off x="8168417" y="33066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4C57FE-1EF7-F248-9C76-B0E5F4179F05}"/>
              </a:ext>
            </a:extLst>
          </p:cNvPr>
          <p:cNvSpPr/>
          <p:nvPr/>
        </p:nvSpPr>
        <p:spPr>
          <a:xfrm>
            <a:off x="7455185"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326000-6B65-5D4D-A073-EE669D1BEB89}"/>
              </a:ext>
            </a:extLst>
          </p:cNvPr>
          <p:cNvSpPr/>
          <p:nvPr/>
        </p:nvSpPr>
        <p:spPr>
          <a:xfrm>
            <a:off x="8003825" y="19990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0DCB0C-9834-C045-9DC7-7D7BD5377A80}"/>
              </a:ext>
            </a:extLst>
          </p:cNvPr>
          <p:cNvSpPr/>
          <p:nvPr/>
        </p:nvSpPr>
        <p:spPr>
          <a:xfrm>
            <a:off x="6037865" y="10846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ECD56A4-E1FB-4749-B9EC-0E145BC35152}"/>
              </a:ext>
            </a:extLst>
          </p:cNvPr>
          <p:cNvCxnSpPr>
            <a:cxnSpLocks/>
          </p:cNvCxnSpPr>
          <p:nvPr/>
        </p:nvCxnSpPr>
        <p:spPr>
          <a:xfrm>
            <a:off x="6015209" y="2939368"/>
            <a:ext cx="151311" cy="38558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5BFC7C-A5C9-4946-BD74-ED40FE64D538}"/>
              </a:ext>
            </a:extLst>
          </p:cNvPr>
          <p:cNvCxnSpPr>
            <a:cxnSpLocks/>
          </p:cNvCxnSpPr>
          <p:nvPr/>
        </p:nvCxnSpPr>
        <p:spPr>
          <a:xfrm flipV="1">
            <a:off x="5555550" y="2939369"/>
            <a:ext cx="443550" cy="1477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664B96-BC76-2044-B13A-3C3016FF2577}"/>
              </a:ext>
            </a:extLst>
          </p:cNvPr>
          <p:cNvCxnSpPr>
            <a:cxnSpLocks/>
          </p:cNvCxnSpPr>
          <p:nvPr/>
        </p:nvCxnSpPr>
        <p:spPr>
          <a:xfrm>
            <a:off x="5572325" y="3092235"/>
            <a:ext cx="619727" cy="27024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63BC07-E023-704B-B78F-068BED9B7573}"/>
              </a:ext>
            </a:extLst>
          </p:cNvPr>
          <p:cNvCxnSpPr>
            <a:cxnSpLocks/>
          </p:cNvCxnSpPr>
          <p:nvPr/>
        </p:nvCxnSpPr>
        <p:spPr>
          <a:xfrm>
            <a:off x="6004434" y="2937674"/>
            <a:ext cx="316176" cy="19006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D790863-43BD-544F-AEB5-0608F79572E4}"/>
              </a:ext>
            </a:extLst>
          </p:cNvPr>
          <p:cNvCxnSpPr>
            <a:cxnSpLocks/>
          </p:cNvCxnSpPr>
          <p:nvPr/>
        </p:nvCxnSpPr>
        <p:spPr>
          <a:xfrm flipH="1">
            <a:off x="6219194" y="3130540"/>
            <a:ext cx="135214" cy="231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5A23326-A3C2-414D-93FD-DB71520FAF3E}"/>
              </a:ext>
            </a:extLst>
          </p:cNvPr>
          <p:cNvCxnSpPr>
            <a:cxnSpLocks/>
          </p:cNvCxnSpPr>
          <p:nvPr/>
        </p:nvCxnSpPr>
        <p:spPr>
          <a:xfrm flipV="1">
            <a:off x="6004177" y="2804916"/>
            <a:ext cx="418641" cy="13218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44FF7E-5D17-234B-A225-30B3BA038F64}"/>
              </a:ext>
            </a:extLst>
          </p:cNvPr>
          <p:cNvCxnSpPr>
            <a:cxnSpLocks/>
          </p:cNvCxnSpPr>
          <p:nvPr/>
        </p:nvCxnSpPr>
        <p:spPr>
          <a:xfrm flipH="1">
            <a:off x="6397660" y="2247750"/>
            <a:ext cx="415678" cy="11338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E1E319-9DEC-AF4E-B2C8-7C656B204D54}"/>
              </a:ext>
            </a:extLst>
          </p:cNvPr>
          <p:cNvCxnSpPr>
            <a:cxnSpLocks/>
          </p:cNvCxnSpPr>
          <p:nvPr/>
        </p:nvCxnSpPr>
        <p:spPr>
          <a:xfrm>
            <a:off x="6209981" y="3362482"/>
            <a:ext cx="141952" cy="3265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11CBB39-650F-8342-BBC8-A81550F981A5}"/>
              </a:ext>
            </a:extLst>
          </p:cNvPr>
          <p:cNvCxnSpPr>
            <a:cxnSpLocks/>
          </p:cNvCxnSpPr>
          <p:nvPr/>
        </p:nvCxnSpPr>
        <p:spPr>
          <a:xfrm flipV="1">
            <a:off x="6116986" y="3327749"/>
            <a:ext cx="75066" cy="2613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3513E7-1F89-7242-8FD8-3F5D7A892876}"/>
              </a:ext>
            </a:extLst>
          </p:cNvPr>
          <p:cNvCxnSpPr>
            <a:cxnSpLocks/>
          </p:cNvCxnSpPr>
          <p:nvPr/>
        </p:nvCxnSpPr>
        <p:spPr>
          <a:xfrm>
            <a:off x="6110830" y="3575334"/>
            <a:ext cx="252824" cy="11163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6C8228-A973-1242-BDDC-8D72762346FE}"/>
              </a:ext>
            </a:extLst>
          </p:cNvPr>
          <p:cNvCxnSpPr>
            <a:cxnSpLocks/>
          </p:cNvCxnSpPr>
          <p:nvPr/>
        </p:nvCxnSpPr>
        <p:spPr>
          <a:xfrm flipV="1">
            <a:off x="5550473" y="3530484"/>
            <a:ext cx="193102" cy="11233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6D6EF-D58F-F74A-9239-C4C02B52AE31}"/>
              </a:ext>
            </a:extLst>
          </p:cNvPr>
          <p:cNvCxnSpPr>
            <a:cxnSpLocks/>
          </p:cNvCxnSpPr>
          <p:nvPr/>
        </p:nvCxnSpPr>
        <p:spPr>
          <a:xfrm>
            <a:off x="5759428" y="3513701"/>
            <a:ext cx="2077" cy="24598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7B3B88-2FEE-2C41-A323-061F4C5E06D2}"/>
              </a:ext>
            </a:extLst>
          </p:cNvPr>
          <p:cNvCxnSpPr>
            <a:cxnSpLocks/>
          </p:cNvCxnSpPr>
          <p:nvPr/>
        </p:nvCxnSpPr>
        <p:spPr>
          <a:xfrm>
            <a:off x="5558877" y="3644759"/>
            <a:ext cx="199528" cy="13171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7A881E-DEF7-D045-98E8-0D1B781BF796}"/>
              </a:ext>
            </a:extLst>
          </p:cNvPr>
          <p:cNvCxnSpPr>
            <a:cxnSpLocks/>
          </p:cNvCxnSpPr>
          <p:nvPr/>
        </p:nvCxnSpPr>
        <p:spPr>
          <a:xfrm flipV="1">
            <a:off x="5752789" y="3340327"/>
            <a:ext cx="413731" cy="1628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2D966C-7199-6441-89CC-C53FD8B16D7C}"/>
              </a:ext>
            </a:extLst>
          </p:cNvPr>
          <p:cNvCxnSpPr>
            <a:cxnSpLocks/>
          </p:cNvCxnSpPr>
          <p:nvPr/>
        </p:nvCxnSpPr>
        <p:spPr>
          <a:xfrm>
            <a:off x="5759428" y="3509817"/>
            <a:ext cx="361005" cy="737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393DF4-9AC5-634E-94CB-D2445D04B7B3}"/>
              </a:ext>
            </a:extLst>
          </p:cNvPr>
          <p:cNvCxnSpPr>
            <a:cxnSpLocks/>
          </p:cNvCxnSpPr>
          <p:nvPr/>
        </p:nvCxnSpPr>
        <p:spPr>
          <a:xfrm>
            <a:off x="5550473" y="3091228"/>
            <a:ext cx="208955" cy="429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A86DB-925E-504E-91C7-D87FEC1295EF}"/>
              </a:ext>
            </a:extLst>
          </p:cNvPr>
          <p:cNvCxnSpPr>
            <a:cxnSpLocks/>
          </p:cNvCxnSpPr>
          <p:nvPr/>
        </p:nvCxnSpPr>
        <p:spPr>
          <a:xfrm flipV="1">
            <a:off x="5791114" y="3595816"/>
            <a:ext cx="296378" cy="19578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5EBF41-DBAB-534F-80C6-05BC80491796}"/>
              </a:ext>
            </a:extLst>
          </p:cNvPr>
          <p:cNvCxnSpPr>
            <a:cxnSpLocks/>
          </p:cNvCxnSpPr>
          <p:nvPr/>
        </p:nvCxnSpPr>
        <p:spPr>
          <a:xfrm flipH="1">
            <a:off x="5547998" y="3098590"/>
            <a:ext cx="9171" cy="56065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E13D9A-DA14-9F40-8816-0227336DA4E5}"/>
              </a:ext>
            </a:extLst>
          </p:cNvPr>
          <p:cNvCxnSpPr>
            <a:cxnSpLocks/>
          </p:cNvCxnSpPr>
          <p:nvPr/>
        </p:nvCxnSpPr>
        <p:spPr>
          <a:xfrm flipV="1">
            <a:off x="5751875" y="3686969"/>
            <a:ext cx="595877" cy="12187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4851E5-3178-A44A-9171-2BF937B2E004}"/>
              </a:ext>
            </a:extLst>
          </p:cNvPr>
          <p:cNvCxnSpPr>
            <a:cxnSpLocks/>
          </p:cNvCxnSpPr>
          <p:nvPr/>
        </p:nvCxnSpPr>
        <p:spPr>
          <a:xfrm>
            <a:off x="6345626" y="3127742"/>
            <a:ext cx="18028" cy="55922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9B27FC-FABB-004D-8856-464ECA1D51A7}"/>
              </a:ext>
            </a:extLst>
          </p:cNvPr>
          <p:cNvCxnSpPr>
            <a:cxnSpLocks/>
          </p:cNvCxnSpPr>
          <p:nvPr/>
        </p:nvCxnSpPr>
        <p:spPr>
          <a:xfrm flipH="1" flipV="1">
            <a:off x="6363654" y="3693708"/>
            <a:ext cx="269850" cy="214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43EAA3-D698-AC40-BB1B-57D29C7A46AF}"/>
              </a:ext>
            </a:extLst>
          </p:cNvPr>
          <p:cNvCxnSpPr>
            <a:cxnSpLocks/>
          </p:cNvCxnSpPr>
          <p:nvPr/>
        </p:nvCxnSpPr>
        <p:spPr>
          <a:xfrm>
            <a:off x="5758405" y="3791601"/>
            <a:ext cx="923129" cy="11622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8DC09FC-60A4-9048-8B40-27D0237D647F}"/>
              </a:ext>
            </a:extLst>
          </p:cNvPr>
          <p:cNvCxnSpPr>
            <a:cxnSpLocks/>
          </p:cNvCxnSpPr>
          <p:nvPr/>
        </p:nvCxnSpPr>
        <p:spPr>
          <a:xfrm flipH="1">
            <a:off x="6354408" y="3678678"/>
            <a:ext cx="391134" cy="150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9C69A1-9FF4-574B-B948-6E09C4AEAC86}"/>
              </a:ext>
            </a:extLst>
          </p:cNvPr>
          <p:cNvCxnSpPr>
            <a:cxnSpLocks/>
          </p:cNvCxnSpPr>
          <p:nvPr/>
        </p:nvCxnSpPr>
        <p:spPr>
          <a:xfrm flipH="1">
            <a:off x="6633504" y="3669534"/>
            <a:ext cx="112038" cy="23829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97EEED-2C9D-A045-A5C6-F607D0D795AC}"/>
              </a:ext>
            </a:extLst>
          </p:cNvPr>
          <p:cNvCxnSpPr>
            <a:cxnSpLocks/>
          </p:cNvCxnSpPr>
          <p:nvPr/>
        </p:nvCxnSpPr>
        <p:spPr>
          <a:xfrm>
            <a:off x="6354408" y="3178132"/>
            <a:ext cx="391134" cy="491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4C6EE3-3B8E-BF4A-822C-5E9F16A3665E}"/>
              </a:ext>
            </a:extLst>
          </p:cNvPr>
          <p:cNvCxnSpPr>
            <a:cxnSpLocks/>
          </p:cNvCxnSpPr>
          <p:nvPr/>
        </p:nvCxnSpPr>
        <p:spPr>
          <a:xfrm>
            <a:off x="5765975" y="3770376"/>
            <a:ext cx="95247" cy="26527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C14031B-E85A-CF40-A41F-6D503A6D0D9E}"/>
              </a:ext>
            </a:extLst>
          </p:cNvPr>
          <p:cNvCxnSpPr>
            <a:cxnSpLocks/>
          </p:cNvCxnSpPr>
          <p:nvPr/>
        </p:nvCxnSpPr>
        <p:spPr>
          <a:xfrm>
            <a:off x="5289745" y="3931238"/>
            <a:ext cx="553663" cy="10440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44C7CC-73B9-5E45-ACA6-F1ACE98C3092}"/>
              </a:ext>
            </a:extLst>
          </p:cNvPr>
          <p:cNvCxnSpPr>
            <a:cxnSpLocks/>
          </p:cNvCxnSpPr>
          <p:nvPr/>
        </p:nvCxnSpPr>
        <p:spPr>
          <a:xfrm flipV="1">
            <a:off x="5262671" y="3796155"/>
            <a:ext cx="495734" cy="1370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787A125-0496-3642-BCD7-F5F2C1144B48}"/>
              </a:ext>
            </a:extLst>
          </p:cNvPr>
          <p:cNvCxnSpPr>
            <a:cxnSpLocks/>
          </p:cNvCxnSpPr>
          <p:nvPr/>
        </p:nvCxnSpPr>
        <p:spPr>
          <a:xfrm flipH="1">
            <a:off x="5247515" y="3649203"/>
            <a:ext cx="325402" cy="27097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3C39B9-C474-2640-B11C-52FCC7E9C9BE}"/>
              </a:ext>
            </a:extLst>
          </p:cNvPr>
          <p:cNvCxnSpPr>
            <a:cxnSpLocks/>
          </p:cNvCxnSpPr>
          <p:nvPr/>
        </p:nvCxnSpPr>
        <p:spPr>
          <a:xfrm>
            <a:off x="5709808" y="2718736"/>
            <a:ext cx="717830" cy="777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4B8F12-E753-064D-988A-072467443784}"/>
              </a:ext>
            </a:extLst>
          </p:cNvPr>
          <p:cNvCxnSpPr>
            <a:cxnSpLocks/>
          </p:cNvCxnSpPr>
          <p:nvPr/>
        </p:nvCxnSpPr>
        <p:spPr>
          <a:xfrm>
            <a:off x="5683012" y="2734870"/>
            <a:ext cx="335288" cy="22380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64C764B-31DB-3D41-8FB2-A9F688B71026}"/>
              </a:ext>
            </a:extLst>
          </p:cNvPr>
          <p:cNvCxnSpPr>
            <a:cxnSpLocks/>
          </p:cNvCxnSpPr>
          <p:nvPr/>
        </p:nvCxnSpPr>
        <p:spPr>
          <a:xfrm flipH="1">
            <a:off x="5572068" y="2725472"/>
            <a:ext cx="110559" cy="373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900B84-5643-994F-A357-7F2B9806FE7F}"/>
              </a:ext>
            </a:extLst>
          </p:cNvPr>
          <p:cNvCxnSpPr>
            <a:cxnSpLocks/>
          </p:cNvCxnSpPr>
          <p:nvPr/>
        </p:nvCxnSpPr>
        <p:spPr>
          <a:xfrm>
            <a:off x="5143485" y="2718736"/>
            <a:ext cx="407796" cy="39104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4F2F10E-FC7E-DE44-AAE6-A49090A922A9}"/>
              </a:ext>
            </a:extLst>
          </p:cNvPr>
          <p:cNvCxnSpPr>
            <a:cxnSpLocks/>
          </p:cNvCxnSpPr>
          <p:nvPr/>
        </p:nvCxnSpPr>
        <p:spPr>
          <a:xfrm flipV="1">
            <a:off x="5143485" y="2725472"/>
            <a:ext cx="536809" cy="939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4AC9FD-8BFB-CE47-96D3-B3372ABE7532}"/>
              </a:ext>
            </a:extLst>
          </p:cNvPr>
          <p:cNvCxnSpPr>
            <a:cxnSpLocks/>
          </p:cNvCxnSpPr>
          <p:nvPr/>
        </p:nvCxnSpPr>
        <p:spPr>
          <a:xfrm>
            <a:off x="5144451" y="2076897"/>
            <a:ext cx="524387" cy="636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F173E58-008A-2041-8791-7CDBABAE4955}"/>
              </a:ext>
            </a:extLst>
          </p:cNvPr>
          <p:cNvCxnSpPr>
            <a:cxnSpLocks/>
          </p:cNvCxnSpPr>
          <p:nvPr/>
        </p:nvCxnSpPr>
        <p:spPr>
          <a:xfrm flipV="1">
            <a:off x="5111323" y="2066622"/>
            <a:ext cx="5586" cy="66605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C52F01-6D67-9A46-BFB6-2EF5507155CC}"/>
              </a:ext>
            </a:extLst>
          </p:cNvPr>
          <p:cNvCxnSpPr>
            <a:cxnSpLocks/>
          </p:cNvCxnSpPr>
          <p:nvPr/>
        </p:nvCxnSpPr>
        <p:spPr>
          <a:xfrm flipH="1" flipV="1">
            <a:off x="5143032" y="2066622"/>
            <a:ext cx="662231" cy="1524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7403F7-EC58-2D44-BA13-FD931B1A2A86}"/>
              </a:ext>
            </a:extLst>
          </p:cNvPr>
          <p:cNvCxnSpPr>
            <a:cxnSpLocks/>
          </p:cNvCxnSpPr>
          <p:nvPr/>
        </p:nvCxnSpPr>
        <p:spPr>
          <a:xfrm flipV="1">
            <a:off x="5689021" y="2219022"/>
            <a:ext cx="129679" cy="48484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247931E-F597-444D-B032-9FF00E1E4E42}"/>
              </a:ext>
            </a:extLst>
          </p:cNvPr>
          <p:cNvCxnSpPr>
            <a:cxnSpLocks/>
          </p:cNvCxnSpPr>
          <p:nvPr/>
        </p:nvCxnSpPr>
        <p:spPr>
          <a:xfrm flipV="1">
            <a:off x="5821105" y="1855667"/>
            <a:ext cx="165724" cy="360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79910F-AA14-6642-9303-2BCB77AB7F84}"/>
              </a:ext>
            </a:extLst>
          </p:cNvPr>
          <p:cNvCxnSpPr>
            <a:cxnSpLocks/>
          </p:cNvCxnSpPr>
          <p:nvPr/>
        </p:nvCxnSpPr>
        <p:spPr>
          <a:xfrm flipV="1">
            <a:off x="5127190" y="1871515"/>
            <a:ext cx="874703" cy="173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C9D223-11B2-6545-A42C-A5882554EC41}"/>
              </a:ext>
            </a:extLst>
          </p:cNvPr>
          <p:cNvCxnSpPr>
            <a:cxnSpLocks/>
          </p:cNvCxnSpPr>
          <p:nvPr/>
        </p:nvCxnSpPr>
        <p:spPr>
          <a:xfrm flipH="1" flipV="1">
            <a:off x="5022263" y="1533174"/>
            <a:ext cx="98380" cy="5286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1542922-E389-D04B-A994-5C123570ABA8}"/>
              </a:ext>
            </a:extLst>
          </p:cNvPr>
          <p:cNvCxnSpPr>
            <a:cxnSpLocks/>
          </p:cNvCxnSpPr>
          <p:nvPr/>
        </p:nvCxnSpPr>
        <p:spPr>
          <a:xfrm>
            <a:off x="5022263" y="1501536"/>
            <a:ext cx="969764" cy="36787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209D2CD-8F41-BA4E-83DF-35CAF02EF6BA}"/>
              </a:ext>
            </a:extLst>
          </p:cNvPr>
          <p:cNvCxnSpPr>
            <a:cxnSpLocks/>
          </p:cNvCxnSpPr>
          <p:nvPr/>
        </p:nvCxnSpPr>
        <p:spPr>
          <a:xfrm flipV="1">
            <a:off x="6003838" y="941892"/>
            <a:ext cx="492506" cy="86308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63C6473-7CD3-9F41-B4B6-FB6F2B055309}"/>
              </a:ext>
            </a:extLst>
          </p:cNvPr>
          <p:cNvCxnSpPr>
            <a:cxnSpLocks/>
          </p:cNvCxnSpPr>
          <p:nvPr/>
        </p:nvCxnSpPr>
        <p:spPr>
          <a:xfrm flipH="1">
            <a:off x="5022263" y="941892"/>
            <a:ext cx="1482585" cy="58074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AD47B9E-65C5-5043-910A-08B03C8B2638}"/>
              </a:ext>
            </a:extLst>
          </p:cNvPr>
          <p:cNvCxnSpPr>
            <a:cxnSpLocks/>
          </p:cNvCxnSpPr>
          <p:nvPr/>
        </p:nvCxnSpPr>
        <p:spPr>
          <a:xfrm flipH="1" flipV="1">
            <a:off x="6018412" y="1863345"/>
            <a:ext cx="230487" cy="25023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2AB78BC-1FE6-644A-9E93-4E242CFC25E2}"/>
              </a:ext>
            </a:extLst>
          </p:cNvPr>
          <p:cNvCxnSpPr>
            <a:cxnSpLocks/>
          </p:cNvCxnSpPr>
          <p:nvPr/>
        </p:nvCxnSpPr>
        <p:spPr>
          <a:xfrm flipH="1">
            <a:off x="5828036" y="2128095"/>
            <a:ext cx="406180" cy="730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F36545F-B78F-114E-9737-1336D52855CE}"/>
              </a:ext>
            </a:extLst>
          </p:cNvPr>
          <p:cNvCxnSpPr>
            <a:cxnSpLocks/>
          </p:cNvCxnSpPr>
          <p:nvPr/>
        </p:nvCxnSpPr>
        <p:spPr>
          <a:xfrm flipH="1" flipV="1">
            <a:off x="5845073" y="2236579"/>
            <a:ext cx="178047" cy="192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866D413-90F5-B446-A492-0D04B1FEE854}"/>
              </a:ext>
            </a:extLst>
          </p:cNvPr>
          <p:cNvCxnSpPr>
            <a:cxnSpLocks/>
          </p:cNvCxnSpPr>
          <p:nvPr/>
        </p:nvCxnSpPr>
        <p:spPr>
          <a:xfrm flipV="1">
            <a:off x="5679613" y="2447223"/>
            <a:ext cx="339972" cy="28414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770039-12DB-FC41-ADB1-FC7442420D13}"/>
              </a:ext>
            </a:extLst>
          </p:cNvPr>
          <p:cNvCxnSpPr>
            <a:cxnSpLocks/>
          </p:cNvCxnSpPr>
          <p:nvPr/>
        </p:nvCxnSpPr>
        <p:spPr>
          <a:xfrm flipV="1">
            <a:off x="6035427" y="2128122"/>
            <a:ext cx="229708" cy="2920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90A1ED-346E-6640-BB15-0143717494A6}"/>
              </a:ext>
            </a:extLst>
          </p:cNvPr>
          <p:cNvCxnSpPr>
            <a:cxnSpLocks/>
          </p:cNvCxnSpPr>
          <p:nvPr/>
        </p:nvCxnSpPr>
        <p:spPr>
          <a:xfrm flipH="1" flipV="1">
            <a:off x="6046700" y="2447244"/>
            <a:ext cx="406545" cy="3835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BCBC8-9FC6-2540-9FE6-1F5B9D18D335}"/>
              </a:ext>
            </a:extLst>
          </p:cNvPr>
          <p:cNvCxnSpPr>
            <a:cxnSpLocks/>
          </p:cNvCxnSpPr>
          <p:nvPr/>
        </p:nvCxnSpPr>
        <p:spPr>
          <a:xfrm flipH="1" flipV="1">
            <a:off x="6265936" y="2155913"/>
            <a:ext cx="154089" cy="20955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2492DD1-AA83-574E-AA3A-A4AF7E38710C}"/>
              </a:ext>
            </a:extLst>
          </p:cNvPr>
          <p:cNvCxnSpPr>
            <a:cxnSpLocks/>
          </p:cNvCxnSpPr>
          <p:nvPr/>
        </p:nvCxnSpPr>
        <p:spPr>
          <a:xfrm flipH="1">
            <a:off x="6037364" y="2361138"/>
            <a:ext cx="408947" cy="5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069A24D-E1B7-2448-B414-5EE6CD05D132}"/>
              </a:ext>
            </a:extLst>
          </p:cNvPr>
          <p:cNvCxnSpPr>
            <a:cxnSpLocks/>
          </p:cNvCxnSpPr>
          <p:nvPr/>
        </p:nvCxnSpPr>
        <p:spPr>
          <a:xfrm flipH="1" flipV="1">
            <a:off x="6420634" y="2353526"/>
            <a:ext cx="16068" cy="46036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D7DC647-CEB4-B943-8E54-2F675CB694AE}"/>
              </a:ext>
            </a:extLst>
          </p:cNvPr>
          <p:cNvCxnSpPr>
            <a:cxnSpLocks/>
          </p:cNvCxnSpPr>
          <p:nvPr/>
        </p:nvCxnSpPr>
        <p:spPr>
          <a:xfrm flipV="1">
            <a:off x="6426568" y="2266396"/>
            <a:ext cx="361068" cy="5803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38B377-E9E3-FF44-B722-8B6D288E9678}"/>
              </a:ext>
            </a:extLst>
          </p:cNvPr>
          <p:cNvCxnSpPr>
            <a:cxnSpLocks/>
          </p:cNvCxnSpPr>
          <p:nvPr/>
        </p:nvCxnSpPr>
        <p:spPr>
          <a:xfrm>
            <a:off x="6275284" y="2128095"/>
            <a:ext cx="538054" cy="1325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B5835FA-F203-A042-B144-A062F419C220}"/>
              </a:ext>
            </a:extLst>
          </p:cNvPr>
          <p:cNvCxnSpPr>
            <a:cxnSpLocks/>
          </p:cNvCxnSpPr>
          <p:nvPr/>
        </p:nvCxnSpPr>
        <p:spPr>
          <a:xfrm flipV="1">
            <a:off x="7304619" y="2007782"/>
            <a:ext cx="375118" cy="43944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FFDF148-77DF-CA4D-B55E-860A31C83A4A}"/>
              </a:ext>
            </a:extLst>
          </p:cNvPr>
          <p:cNvCxnSpPr>
            <a:cxnSpLocks/>
          </p:cNvCxnSpPr>
          <p:nvPr/>
        </p:nvCxnSpPr>
        <p:spPr>
          <a:xfrm flipH="1" flipV="1">
            <a:off x="6796972" y="2265192"/>
            <a:ext cx="507647" cy="15459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5A1847B-11C4-0D45-B2C5-1ABA28FB507D}"/>
              </a:ext>
            </a:extLst>
          </p:cNvPr>
          <p:cNvCxnSpPr>
            <a:cxnSpLocks/>
          </p:cNvCxnSpPr>
          <p:nvPr/>
        </p:nvCxnSpPr>
        <p:spPr>
          <a:xfrm flipH="1">
            <a:off x="6796972" y="2007782"/>
            <a:ext cx="875258" cy="23867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FE8F0F1-36E3-4A4C-8E9F-D082CB92DD58}"/>
              </a:ext>
            </a:extLst>
          </p:cNvPr>
          <p:cNvCxnSpPr>
            <a:cxnSpLocks/>
          </p:cNvCxnSpPr>
          <p:nvPr/>
        </p:nvCxnSpPr>
        <p:spPr>
          <a:xfrm flipH="1" flipV="1">
            <a:off x="6496344" y="1010302"/>
            <a:ext cx="1183393" cy="993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97C729B-1B1E-9347-82EB-6E286827A1EC}"/>
              </a:ext>
            </a:extLst>
          </p:cNvPr>
          <p:cNvCxnSpPr>
            <a:cxnSpLocks/>
          </p:cNvCxnSpPr>
          <p:nvPr/>
        </p:nvCxnSpPr>
        <p:spPr>
          <a:xfrm flipH="1" flipV="1">
            <a:off x="5992893" y="1869299"/>
            <a:ext cx="1693144" cy="1313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197EDEC-8340-4F47-A537-E315CE55E0C7}"/>
              </a:ext>
            </a:extLst>
          </p:cNvPr>
          <p:cNvCxnSpPr>
            <a:cxnSpLocks/>
          </p:cNvCxnSpPr>
          <p:nvPr/>
        </p:nvCxnSpPr>
        <p:spPr>
          <a:xfrm flipH="1">
            <a:off x="6264878" y="1991089"/>
            <a:ext cx="1422025" cy="145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2647637-3623-1B42-9906-EF487631D41B}"/>
              </a:ext>
            </a:extLst>
          </p:cNvPr>
          <p:cNvCxnSpPr>
            <a:cxnSpLocks/>
          </p:cNvCxnSpPr>
          <p:nvPr/>
        </p:nvCxnSpPr>
        <p:spPr>
          <a:xfrm flipH="1">
            <a:off x="6449268" y="2444696"/>
            <a:ext cx="872028" cy="3592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C9A4531-5F6C-E249-95F7-874ED556E678}"/>
              </a:ext>
            </a:extLst>
          </p:cNvPr>
          <p:cNvCxnSpPr>
            <a:cxnSpLocks/>
          </p:cNvCxnSpPr>
          <p:nvPr/>
        </p:nvCxnSpPr>
        <p:spPr>
          <a:xfrm flipH="1" flipV="1">
            <a:off x="7317818" y="2419644"/>
            <a:ext cx="448236" cy="1090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1163CD1-E0A1-1D45-8CFE-11C7E362DF4A}"/>
              </a:ext>
            </a:extLst>
          </p:cNvPr>
          <p:cNvCxnSpPr>
            <a:cxnSpLocks/>
          </p:cNvCxnSpPr>
          <p:nvPr/>
        </p:nvCxnSpPr>
        <p:spPr>
          <a:xfrm flipH="1" flipV="1">
            <a:off x="6458047" y="2812839"/>
            <a:ext cx="1298373" cy="704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A2C6CF5-5D20-4440-B1CE-57C56E5854C5}"/>
              </a:ext>
            </a:extLst>
          </p:cNvPr>
          <p:cNvCxnSpPr>
            <a:cxnSpLocks/>
          </p:cNvCxnSpPr>
          <p:nvPr/>
        </p:nvCxnSpPr>
        <p:spPr>
          <a:xfrm flipV="1">
            <a:off x="6363247" y="2855649"/>
            <a:ext cx="63320" cy="29577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9159CD1-1E87-F542-B8DA-25FD4B5A32FC}"/>
              </a:ext>
            </a:extLst>
          </p:cNvPr>
          <p:cNvCxnSpPr>
            <a:cxnSpLocks/>
          </p:cNvCxnSpPr>
          <p:nvPr/>
        </p:nvCxnSpPr>
        <p:spPr>
          <a:xfrm flipH="1" flipV="1">
            <a:off x="7686606" y="1982212"/>
            <a:ext cx="65765" cy="1520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BB2DF89-8BA8-7E4D-AC77-6137029EC30E}"/>
              </a:ext>
            </a:extLst>
          </p:cNvPr>
          <p:cNvCxnSpPr>
            <a:cxnSpLocks/>
          </p:cNvCxnSpPr>
          <p:nvPr/>
        </p:nvCxnSpPr>
        <p:spPr>
          <a:xfrm flipH="1">
            <a:off x="7394816" y="3541554"/>
            <a:ext cx="331821" cy="2828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F2C7CEF-D4AC-444D-B5C5-AABC58E1A6B6}"/>
              </a:ext>
            </a:extLst>
          </p:cNvPr>
          <p:cNvCxnSpPr>
            <a:cxnSpLocks/>
          </p:cNvCxnSpPr>
          <p:nvPr/>
        </p:nvCxnSpPr>
        <p:spPr>
          <a:xfrm flipH="1" flipV="1">
            <a:off x="6766305" y="3730663"/>
            <a:ext cx="628512" cy="9919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ACB765B-9665-9D46-94AD-BCB2C4C40B6A}"/>
              </a:ext>
            </a:extLst>
          </p:cNvPr>
          <p:cNvCxnSpPr>
            <a:cxnSpLocks/>
          </p:cNvCxnSpPr>
          <p:nvPr/>
        </p:nvCxnSpPr>
        <p:spPr>
          <a:xfrm flipH="1">
            <a:off x="6738796" y="3523230"/>
            <a:ext cx="1000492" cy="17456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5AE846D-FFE4-C44D-B5B9-2BF56EA6EAEF}"/>
              </a:ext>
            </a:extLst>
          </p:cNvPr>
          <p:cNvCxnSpPr>
            <a:cxnSpLocks/>
          </p:cNvCxnSpPr>
          <p:nvPr/>
        </p:nvCxnSpPr>
        <p:spPr>
          <a:xfrm flipH="1" flipV="1">
            <a:off x="6327304" y="3156209"/>
            <a:ext cx="1406202" cy="33532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5E5D5C-9C16-7243-9B04-40851CD9606C}"/>
              </a:ext>
            </a:extLst>
          </p:cNvPr>
          <p:cNvCxnSpPr>
            <a:cxnSpLocks/>
          </p:cNvCxnSpPr>
          <p:nvPr/>
        </p:nvCxnSpPr>
        <p:spPr>
          <a:xfrm flipH="1">
            <a:off x="5851490" y="3939018"/>
            <a:ext cx="780579" cy="9662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6D61E13-36E2-F54C-A6D4-04F0EE81CF05}"/>
              </a:ext>
            </a:extLst>
          </p:cNvPr>
          <p:cNvCxnSpPr>
            <a:cxnSpLocks/>
          </p:cNvCxnSpPr>
          <p:nvPr/>
        </p:nvCxnSpPr>
        <p:spPr>
          <a:xfrm flipH="1" flipV="1">
            <a:off x="5858473" y="4057131"/>
            <a:ext cx="594772" cy="11522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AE1E314-76B9-5240-9709-EBB2C93ABE99}"/>
              </a:ext>
            </a:extLst>
          </p:cNvPr>
          <p:cNvCxnSpPr>
            <a:cxnSpLocks/>
          </p:cNvCxnSpPr>
          <p:nvPr/>
        </p:nvCxnSpPr>
        <p:spPr>
          <a:xfrm flipV="1">
            <a:off x="6469662" y="3927748"/>
            <a:ext cx="187616" cy="23691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7ABC60D-D506-1844-8960-6E2C2607C59C}"/>
              </a:ext>
            </a:extLst>
          </p:cNvPr>
          <p:cNvCxnSpPr>
            <a:cxnSpLocks/>
          </p:cNvCxnSpPr>
          <p:nvPr/>
        </p:nvCxnSpPr>
        <p:spPr>
          <a:xfrm flipH="1">
            <a:off x="6630084" y="3829355"/>
            <a:ext cx="764732" cy="1279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6C54E18-59BD-5F4D-A190-3CF103C7A254}"/>
              </a:ext>
            </a:extLst>
          </p:cNvPr>
          <p:cNvCxnSpPr>
            <a:cxnSpLocks/>
            <a:endCxn id="34" idx="0"/>
          </p:cNvCxnSpPr>
          <p:nvPr/>
        </p:nvCxnSpPr>
        <p:spPr>
          <a:xfrm flipH="1">
            <a:off x="6504849" y="3856247"/>
            <a:ext cx="864013" cy="31904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560D9AF-B86B-D54E-B2F7-2CFA76199925}"/>
              </a:ext>
            </a:extLst>
          </p:cNvPr>
          <p:cNvCxnSpPr>
            <a:cxnSpLocks/>
          </p:cNvCxnSpPr>
          <p:nvPr/>
        </p:nvCxnSpPr>
        <p:spPr>
          <a:xfrm flipV="1">
            <a:off x="5127190" y="4026075"/>
            <a:ext cx="724332" cy="32270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99C200B-00B0-E041-9724-3300F27D1736}"/>
              </a:ext>
            </a:extLst>
          </p:cNvPr>
          <p:cNvCxnSpPr>
            <a:cxnSpLocks/>
          </p:cNvCxnSpPr>
          <p:nvPr/>
        </p:nvCxnSpPr>
        <p:spPr>
          <a:xfrm flipH="1">
            <a:off x="5131740" y="4164663"/>
            <a:ext cx="1321505" cy="19823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72A16A-7A6D-6D46-82CB-6EE4351717D3}"/>
              </a:ext>
            </a:extLst>
          </p:cNvPr>
          <p:cNvCxnSpPr>
            <a:cxnSpLocks/>
          </p:cNvCxnSpPr>
          <p:nvPr/>
        </p:nvCxnSpPr>
        <p:spPr>
          <a:xfrm flipV="1">
            <a:off x="5126920" y="3907825"/>
            <a:ext cx="123109" cy="44095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5A06D40-64C8-224B-9DFE-4704213D74AB}"/>
              </a:ext>
            </a:extLst>
          </p:cNvPr>
          <p:cNvCxnSpPr>
            <a:cxnSpLocks/>
          </p:cNvCxnSpPr>
          <p:nvPr/>
        </p:nvCxnSpPr>
        <p:spPr>
          <a:xfrm flipH="1" flipV="1">
            <a:off x="5111725" y="2745468"/>
            <a:ext cx="134908" cy="119232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A501F2-6BF2-EF45-8985-B721566B4FA5}"/>
              </a:ext>
            </a:extLst>
          </p:cNvPr>
          <p:cNvCxnSpPr>
            <a:cxnSpLocks/>
          </p:cNvCxnSpPr>
          <p:nvPr/>
        </p:nvCxnSpPr>
        <p:spPr>
          <a:xfrm flipH="1" flipV="1">
            <a:off x="5148673" y="2789812"/>
            <a:ext cx="408122" cy="88886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048EF8F-4EED-FB4A-8DC6-0BA53F72CD64}"/>
              </a:ext>
            </a:extLst>
          </p:cNvPr>
          <p:cNvCxnSpPr>
            <a:cxnSpLocks/>
          </p:cNvCxnSpPr>
          <p:nvPr/>
        </p:nvCxnSpPr>
        <p:spPr>
          <a:xfrm flipH="1" flipV="1">
            <a:off x="4929216" y="3888103"/>
            <a:ext cx="298954" cy="4513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9DC90A3-416E-4248-ABA5-199410DE1ECB}"/>
              </a:ext>
            </a:extLst>
          </p:cNvPr>
          <p:cNvCxnSpPr>
            <a:cxnSpLocks/>
          </p:cNvCxnSpPr>
          <p:nvPr/>
        </p:nvCxnSpPr>
        <p:spPr>
          <a:xfrm flipV="1">
            <a:off x="4935813" y="2764868"/>
            <a:ext cx="175068" cy="115225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E8765-6134-7444-9F55-A2B8C7DEE642}"/>
              </a:ext>
            </a:extLst>
          </p:cNvPr>
          <p:cNvCxnSpPr>
            <a:cxnSpLocks/>
          </p:cNvCxnSpPr>
          <p:nvPr/>
        </p:nvCxnSpPr>
        <p:spPr>
          <a:xfrm flipH="1" flipV="1">
            <a:off x="4927075" y="3916672"/>
            <a:ext cx="19584" cy="2707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D224AD7-3D95-5847-8280-9CF865C4D5A0}"/>
              </a:ext>
            </a:extLst>
          </p:cNvPr>
          <p:cNvCxnSpPr>
            <a:cxnSpLocks/>
          </p:cNvCxnSpPr>
          <p:nvPr/>
        </p:nvCxnSpPr>
        <p:spPr>
          <a:xfrm flipH="1">
            <a:off x="4964356" y="3932729"/>
            <a:ext cx="263814"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EEE55B3-5C84-0E40-938A-8DB0492A84AF}"/>
              </a:ext>
            </a:extLst>
          </p:cNvPr>
          <p:cNvCxnSpPr>
            <a:cxnSpLocks/>
          </p:cNvCxnSpPr>
          <p:nvPr/>
        </p:nvCxnSpPr>
        <p:spPr>
          <a:xfrm>
            <a:off x="4959536" y="4189022"/>
            <a:ext cx="157220" cy="1451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098A97C-2AD5-AC41-B61E-A476CECC22E3}"/>
              </a:ext>
            </a:extLst>
          </p:cNvPr>
          <p:cNvCxnSpPr>
            <a:cxnSpLocks/>
          </p:cNvCxnSpPr>
          <p:nvPr/>
        </p:nvCxnSpPr>
        <p:spPr>
          <a:xfrm flipV="1">
            <a:off x="4875369" y="4334184"/>
            <a:ext cx="241387" cy="8439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6E7483E-A757-F546-88C0-B1343C943243}"/>
              </a:ext>
            </a:extLst>
          </p:cNvPr>
          <p:cNvCxnSpPr>
            <a:cxnSpLocks/>
          </p:cNvCxnSpPr>
          <p:nvPr/>
        </p:nvCxnSpPr>
        <p:spPr>
          <a:xfrm flipH="1">
            <a:off x="4865669" y="4194743"/>
            <a:ext cx="67233" cy="2490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9543808-D906-4C4D-9B77-0E8857F28960}"/>
              </a:ext>
            </a:extLst>
          </p:cNvPr>
          <p:cNvCxnSpPr>
            <a:cxnSpLocks/>
          </p:cNvCxnSpPr>
          <p:nvPr/>
        </p:nvCxnSpPr>
        <p:spPr>
          <a:xfrm flipH="1">
            <a:off x="4738709" y="3920712"/>
            <a:ext cx="166412" cy="27890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2D30912-ABC3-0645-8113-1D6DBC6FC93C}"/>
              </a:ext>
            </a:extLst>
          </p:cNvPr>
          <p:cNvCxnSpPr>
            <a:cxnSpLocks/>
          </p:cNvCxnSpPr>
          <p:nvPr/>
        </p:nvCxnSpPr>
        <p:spPr>
          <a:xfrm flipV="1">
            <a:off x="4740556" y="4172352"/>
            <a:ext cx="218980" cy="2726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AF5E0C-3A81-0245-8D41-6A204D8637BB}"/>
              </a:ext>
            </a:extLst>
          </p:cNvPr>
          <p:cNvCxnSpPr>
            <a:cxnSpLocks/>
          </p:cNvCxnSpPr>
          <p:nvPr/>
        </p:nvCxnSpPr>
        <p:spPr>
          <a:xfrm>
            <a:off x="4740555" y="4194743"/>
            <a:ext cx="122172"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221636-ECDA-2042-B76E-B7039C1C57AC}"/>
              </a:ext>
            </a:extLst>
          </p:cNvPr>
          <p:cNvCxnSpPr>
            <a:cxnSpLocks/>
          </p:cNvCxnSpPr>
          <p:nvPr/>
        </p:nvCxnSpPr>
        <p:spPr>
          <a:xfrm flipH="1" flipV="1">
            <a:off x="6434169" y="2805780"/>
            <a:ext cx="12938" cy="13453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E6EAFF8-F518-6E41-A695-5A3FC0FC62A1}"/>
              </a:ext>
            </a:extLst>
          </p:cNvPr>
          <p:cNvCxnSpPr>
            <a:cxnSpLocks/>
          </p:cNvCxnSpPr>
          <p:nvPr/>
        </p:nvCxnSpPr>
        <p:spPr>
          <a:xfrm>
            <a:off x="6448330" y="2813887"/>
            <a:ext cx="1308843" cy="6959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678E4C6-153C-2E4A-8F81-AB50E3E0EF60}"/>
              </a:ext>
            </a:extLst>
          </p:cNvPr>
          <p:cNvCxnSpPr>
            <a:cxnSpLocks/>
          </p:cNvCxnSpPr>
          <p:nvPr/>
        </p:nvCxnSpPr>
        <p:spPr>
          <a:xfrm flipV="1">
            <a:off x="6446903" y="3529187"/>
            <a:ext cx="1326300" cy="6402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2A1F46A-15BC-FE42-A775-7217E453B9F6}"/>
              </a:ext>
            </a:extLst>
          </p:cNvPr>
          <p:cNvCxnSpPr>
            <a:cxnSpLocks/>
          </p:cNvCxnSpPr>
          <p:nvPr/>
        </p:nvCxnSpPr>
        <p:spPr>
          <a:xfrm>
            <a:off x="7692008" y="1980862"/>
            <a:ext cx="80314" cy="15294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1A3B37B-475A-BA40-AF0F-CA0450863597}"/>
              </a:ext>
            </a:extLst>
          </p:cNvPr>
          <p:cNvCxnSpPr>
            <a:cxnSpLocks/>
          </p:cNvCxnSpPr>
          <p:nvPr/>
        </p:nvCxnSpPr>
        <p:spPr>
          <a:xfrm flipV="1">
            <a:off x="6430206" y="2014069"/>
            <a:ext cx="1249251" cy="7701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5E0BD9B-103D-E441-9178-3290274A041F}"/>
              </a:ext>
            </a:extLst>
          </p:cNvPr>
          <p:cNvCxnSpPr>
            <a:cxnSpLocks/>
          </p:cNvCxnSpPr>
          <p:nvPr/>
        </p:nvCxnSpPr>
        <p:spPr>
          <a:xfrm>
            <a:off x="5769727" y="3525747"/>
            <a:ext cx="677759" cy="6524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EF4DCB8-F2D8-1D49-A901-CABFAC7541CF}"/>
              </a:ext>
            </a:extLst>
          </p:cNvPr>
          <p:cNvCxnSpPr>
            <a:cxnSpLocks/>
          </p:cNvCxnSpPr>
          <p:nvPr/>
        </p:nvCxnSpPr>
        <p:spPr>
          <a:xfrm flipV="1">
            <a:off x="5771188" y="2783113"/>
            <a:ext cx="681732" cy="741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712A464-A937-184A-89E0-DD7975DC19D9}"/>
              </a:ext>
            </a:extLst>
          </p:cNvPr>
          <p:cNvCxnSpPr>
            <a:cxnSpLocks/>
          </p:cNvCxnSpPr>
          <p:nvPr/>
        </p:nvCxnSpPr>
        <p:spPr>
          <a:xfrm>
            <a:off x="5121822" y="2749536"/>
            <a:ext cx="1276096" cy="189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4482F6A-F2F5-1B4F-9C64-298EFF8D76C8}"/>
              </a:ext>
            </a:extLst>
          </p:cNvPr>
          <p:cNvCxnSpPr>
            <a:cxnSpLocks/>
          </p:cNvCxnSpPr>
          <p:nvPr/>
        </p:nvCxnSpPr>
        <p:spPr>
          <a:xfrm>
            <a:off x="5118058" y="2746076"/>
            <a:ext cx="640966" cy="7796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E6E692A-AE6F-3F40-B6C6-B3A32CF6A60F}"/>
              </a:ext>
            </a:extLst>
          </p:cNvPr>
          <p:cNvCxnSpPr>
            <a:cxnSpLocks/>
          </p:cNvCxnSpPr>
          <p:nvPr/>
        </p:nvCxnSpPr>
        <p:spPr>
          <a:xfrm flipH="1">
            <a:off x="4849415" y="3518517"/>
            <a:ext cx="903497" cy="9252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FA6CE41-23A1-4241-A268-B6950D21C92C}"/>
              </a:ext>
            </a:extLst>
          </p:cNvPr>
          <p:cNvCxnSpPr>
            <a:cxnSpLocks/>
          </p:cNvCxnSpPr>
          <p:nvPr/>
        </p:nvCxnSpPr>
        <p:spPr>
          <a:xfrm flipV="1">
            <a:off x="4846176" y="4158015"/>
            <a:ext cx="1630461" cy="2783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75F0096-B5CB-0C4B-8D58-65EB38583067}"/>
              </a:ext>
            </a:extLst>
          </p:cNvPr>
          <p:cNvCxnSpPr>
            <a:cxnSpLocks/>
          </p:cNvCxnSpPr>
          <p:nvPr/>
        </p:nvCxnSpPr>
        <p:spPr>
          <a:xfrm>
            <a:off x="6511409" y="981960"/>
            <a:ext cx="1187316" cy="1031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52FCCB3-89D0-CB4D-B4AB-541E1655BF36}"/>
              </a:ext>
            </a:extLst>
          </p:cNvPr>
          <p:cNvCxnSpPr>
            <a:cxnSpLocks/>
          </p:cNvCxnSpPr>
          <p:nvPr/>
        </p:nvCxnSpPr>
        <p:spPr>
          <a:xfrm flipH="1">
            <a:off x="6449033" y="966054"/>
            <a:ext cx="46203" cy="1823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6F8CA43-6CDB-0D4D-9BBB-6BB72A28BD19}"/>
              </a:ext>
            </a:extLst>
          </p:cNvPr>
          <p:cNvCxnSpPr>
            <a:cxnSpLocks/>
          </p:cNvCxnSpPr>
          <p:nvPr/>
        </p:nvCxnSpPr>
        <p:spPr>
          <a:xfrm flipH="1">
            <a:off x="4855725" y="2764868"/>
            <a:ext cx="249620" cy="16603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627520B-2099-D94C-8229-23E50BE715F1}"/>
              </a:ext>
            </a:extLst>
          </p:cNvPr>
          <p:cNvCxnSpPr>
            <a:cxnSpLocks/>
          </p:cNvCxnSpPr>
          <p:nvPr/>
        </p:nvCxnSpPr>
        <p:spPr>
          <a:xfrm flipH="1">
            <a:off x="5130108" y="963103"/>
            <a:ext cx="1372170" cy="1796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5EA1563-0757-4A40-850E-992499E063DC}"/>
              </a:ext>
            </a:extLst>
          </p:cNvPr>
          <p:cNvCxnSpPr>
            <a:cxnSpLocks/>
          </p:cNvCxnSpPr>
          <p:nvPr/>
        </p:nvCxnSpPr>
        <p:spPr>
          <a:xfrm>
            <a:off x="5021654" y="1529879"/>
            <a:ext cx="83354" cy="12313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888828F-1296-4046-BCE9-283C6D300FAB}"/>
              </a:ext>
            </a:extLst>
          </p:cNvPr>
          <p:cNvCxnSpPr>
            <a:cxnSpLocks/>
          </p:cNvCxnSpPr>
          <p:nvPr/>
        </p:nvCxnSpPr>
        <p:spPr>
          <a:xfrm flipV="1">
            <a:off x="5029147" y="962117"/>
            <a:ext cx="1478472" cy="560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2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3"/>
          <a:stretch>
            <a:fillRect/>
          </a:stretch>
        </p:blipFill>
        <p:spPr>
          <a:xfrm>
            <a:off x="2428694" y="14308"/>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176857" cy="107117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600" y="4151870"/>
            <a:ext cx="1595825" cy="271848"/>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1E67A2-36BB-8E43-8A2B-DFFCBA812D8A}"/>
              </a:ext>
            </a:extLst>
          </p:cNvPr>
          <p:cNvCxnSpPr>
            <a:cxnSpLocks/>
          </p:cNvCxnSpPr>
          <p:nvPr/>
        </p:nvCxnSpPr>
        <p:spPr>
          <a:xfrm flipH="1">
            <a:off x="6448426" y="3517043"/>
            <a:ext cx="1317628" cy="61474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C9AE1-B24C-0D49-A1A2-7E13496A6229}"/>
              </a:ext>
            </a:extLst>
          </p:cNvPr>
          <p:cNvCxnSpPr>
            <a:cxnSpLocks/>
          </p:cNvCxnSpPr>
          <p:nvPr/>
        </p:nvCxnSpPr>
        <p:spPr>
          <a:xfrm flipH="1">
            <a:off x="5743575" y="2939368"/>
            <a:ext cx="255782" cy="577675"/>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279164-F678-494C-AA9D-63DE120D6987}"/>
              </a:ext>
            </a:extLst>
          </p:cNvPr>
          <p:cNvCxnSpPr>
            <a:cxnSpLocks/>
          </p:cNvCxnSpPr>
          <p:nvPr/>
        </p:nvCxnSpPr>
        <p:spPr>
          <a:xfrm flipH="1" flipV="1">
            <a:off x="5743575" y="3504687"/>
            <a:ext cx="352425" cy="91129"/>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2BB853-E7E2-4B4D-97A5-9F170A2FF086}"/>
              </a:ext>
            </a:extLst>
          </p:cNvPr>
          <p:cNvCxnSpPr>
            <a:cxnSpLocks/>
          </p:cNvCxnSpPr>
          <p:nvPr/>
        </p:nvCxnSpPr>
        <p:spPr>
          <a:xfrm>
            <a:off x="5999357" y="2939368"/>
            <a:ext cx="90487" cy="656448"/>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454E78B-5209-1D48-AA0C-242460D53817}"/>
              </a:ext>
            </a:extLst>
          </p:cNvPr>
          <p:cNvSpPr/>
          <p:nvPr/>
        </p:nvSpPr>
        <p:spPr>
          <a:xfrm>
            <a:off x="5976905" y="3693708"/>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FCC043-C102-FE41-9C03-A4F5E8499A10}"/>
              </a:ext>
            </a:extLst>
          </p:cNvPr>
          <p:cNvSpPr/>
          <p:nvPr/>
        </p:nvSpPr>
        <p:spPr>
          <a:xfrm>
            <a:off x="6351933" y="3743510"/>
            <a:ext cx="257311" cy="10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93ADC-28A3-DB42-A200-8937D08128D2}"/>
              </a:ext>
            </a:extLst>
          </p:cNvPr>
          <p:cNvSpPr/>
          <p:nvPr/>
        </p:nvSpPr>
        <p:spPr>
          <a:xfrm>
            <a:off x="6799989" y="362066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C2B24E-E782-C347-92EC-B1BB4E9CF720}"/>
              </a:ext>
            </a:extLst>
          </p:cNvPr>
          <p:cNvSpPr txBox="1"/>
          <p:nvPr/>
        </p:nvSpPr>
        <p:spPr>
          <a:xfrm>
            <a:off x="6681534" y="3509847"/>
            <a:ext cx="560269" cy="246221"/>
          </a:xfrm>
          <a:prstGeom prst="rect">
            <a:avLst/>
          </a:prstGeom>
          <a:noFill/>
        </p:spPr>
        <p:txBody>
          <a:bodyPr wrap="square" rtlCol="0">
            <a:spAutoFit/>
          </a:bodyPr>
          <a:lstStyle/>
          <a:p>
            <a:r>
              <a:rPr lang="en-US" sz="1000" dirty="0"/>
              <a:t>P13</a:t>
            </a:r>
          </a:p>
        </p:txBody>
      </p:sp>
      <p:sp>
        <p:nvSpPr>
          <p:cNvPr id="21" name="Rectangle 20">
            <a:extLst>
              <a:ext uri="{FF2B5EF4-FFF2-40B4-BE49-F238E27FC236}">
                <a16:creationId xmlns:a16="http://schemas.microsoft.com/office/drawing/2014/main" id="{8E795589-112B-A941-BAFB-9207AF629EDE}"/>
              </a:ext>
            </a:extLst>
          </p:cNvPr>
          <p:cNvSpPr/>
          <p:nvPr/>
        </p:nvSpPr>
        <p:spPr>
          <a:xfrm>
            <a:off x="6056153" y="304143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E87E63-C069-9C4F-B3A1-123502400ACF}"/>
              </a:ext>
            </a:extLst>
          </p:cNvPr>
          <p:cNvSpPr/>
          <p:nvPr/>
        </p:nvSpPr>
        <p:spPr>
          <a:xfrm>
            <a:off x="6239033" y="17978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9E24C-EC87-B94B-B624-645D4B9AADAC}"/>
              </a:ext>
            </a:extLst>
          </p:cNvPr>
          <p:cNvSpPr/>
          <p:nvPr/>
        </p:nvSpPr>
        <p:spPr>
          <a:xfrm>
            <a:off x="5116909" y="39594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3D64DC-690C-DB4F-A7B1-E7859BE52D94}"/>
              </a:ext>
            </a:extLst>
          </p:cNvPr>
          <p:cNvSpPr/>
          <p:nvPr/>
        </p:nvSpPr>
        <p:spPr>
          <a:xfrm>
            <a:off x="5983001" y="46507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E9907C-3D8D-9F49-8A6E-2A5A9EB226E3}"/>
              </a:ext>
            </a:extLst>
          </p:cNvPr>
          <p:cNvSpPr/>
          <p:nvPr/>
        </p:nvSpPr>
        <p:spPr>
          <a:xfrm>
            <a:off x="4885721" y="28219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F3072A-F68D-3841-9289-88B8376CBE3C}"/>
              </a:ext>
            </a:extLst>
          </p:cNvPr>
          <p:cNvSpPr/>
          <p:nvPr/>
        </p:nvSpPr>
        <p:spPr>
          <a:xfrm>
            <a:off x="5845841" y="53640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0AD700-8CB7-FF4D-920D-6688278F91DC}"/>
              </a:ext>
            </a:extLst>
          </p:cNvPr>
          <p:cNvSpPr/>
          <p:nvPr/>
        </p:nvSpPr>
        <p:spPr>
          <a:xfrm>
            <a:off x="6531641" y="313287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F9AF69-FAA8-4A49-9476-D3BA3C28D77B}"/>
              </a:ext>
            </a:extLst>
          </p:cNvPr>
          <p:cNvSpPr/>
          <p:nvPr/>
        </p:nvSpPr>
        <p:spPr>
          <a:xfrm>
            <a:off x="6787673" y="40198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ECA112-58A9-694A-A350-D19EA69BB7D4}"/>
              </a:ext>
            </a:extLst>
          </p:cNvPr>
          <p:cNvSpPr/>
          <p:nvPr/>
        </p:nvSpPr>
        <p:spPr>
          <a:xfrm>
            <a:off x="6376193" y="41752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BC93572-A4C0-2844-A6C3-6D90B8F7C870}"/>
              </a:ext>
            </a:extLst>
          </p:cNvPr>
          <p:cNvSpPr/>
          <p:nvPr/>
        </p:nvSpPr>
        <p:spPr>
          <a:xfrm>
            <a:off x="6897401"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9BA5659-F383-DA46-904B-56E2DB2D2A26}"/>
              </a:ext>
            </a:extLst>
          </p:cNvPr>
          <p:cNvSpPr/>
          <p:nvPr/>
        </p:nvSpPr>
        <p:spPr>
          <a:xfrm>
            <a:off x="7610633" y="24196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04A67B-FCA5-8A4B-B99B-AE1B03A17337}"/>
              </a:ext>
            </a:extLst>
          </p:cNvPr>
          <p:cNvSpPr/>
          <p:nvPr/>
        </p:nvSpPr>
        <p:spPr>
          <a:xfrm>
            <a:off x="4254785" y="33980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5387A3A-86B3-6644-AA16-B7CCD8E2FE19}"/>
              </a:ext>
            </a:extLst>
          </p:cNvPr>
          <p:cNvSpPr/>
          <p:nvPr/>
        </p:nvSpPr>
        <p:spPr>
          <a:xfrm>
            <a:off x="8168417" y="33066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4C57FE-1EF7-F248-9C76-B0E5F4179F05}"/>
              </a:ext>
            </a:extLst>
          </p:cNvPr>
          <p:cNvSpPr/>
          <p:nvPr/>
        </p:nvSpPr>
        <p:spPr>
          <a:xfrm>
            <a:off x="7455185"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326000-6B65-5D4D-A073-EE669D1BEB89}"/>
              </a:ext>
            </a:extLst>
          </p:cNvPr>
          <p:cNvSpPr/>
          <p:nvPr/>
        </p:nvSpPr>
        <p:spPr>
          <a:xfrm>
            <a:off x="8003825" y="19990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0DCB0C-9834-C045-9DC7-7D7BD5377A80}"/>
              </a:ext>
            </a:extLst>
          </p:cNvPr>
          <p:cNvSpPr/>
          <p:nvPr/>
        </p:nvSpPr>
        <p:spPr>
          <a:xfrm>
            <a:off x="6037865" y="10846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ECD56A4-E1FB-4749-B9EC-0E145BC35152}"/>
              </a:ext>
            </a:extLst>
          </p:cNvPr>
          <p:cNvCxnSpPr>
            <a:cxnSpLocks/>
          </p:cNvCxnSpPr>
          <p:nvPr/>
        </p:nvCxnSpPr>
        <p:spPr>
          <a:xfrm>
            <a:off x="6015209" y="2939368"/>
            <a:ext cx="151311" cy="38558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5BFC7C-A5C9-4946-BD74-ED40FE64D538}"/>
              </a:ext>
            </a:extLst>
          </p:cNvPr>
          <p:cNvCxnSpPr>
            <a:cxnSpLocks/>
          </p:cNvCxnSpPr>
          <p:nvPr/>
        </p:nvCxnSpPr>
        <p:spPr>
          <a:xfrm flipV="1">
            <a:off x="5555550" y="2939369"/>
            <a:ext cx="443550" cy="1477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664B96-BC76-2044-B13A-3C3016FF2577}"/>
              </a:ext>
            </a:extLst>
          </p:cNvPr>
          <p:cNvCxnSpPr>
            <a:cxnSpLocks/>
          </p:cNvCxnSpPr>
          <p:nvPr/>
        </p:nvCxnSpPr>
        <p:spPr>
          <a:xfrm>
            <a:off x="5572325" y="3092235"/>
            <a:ext cx="619727" cy="27024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63BC07-E023-704B-B78F-068BED9B7573}"/>
              </a:ext>
            </a:extLst>
          </p:cNvPr>
          <p:cNvCxnSpPr>
            <a:cxnSpLocks/>
          </p:cNvCxnSpPr>
          <p:nvPr/>
        </p:nvCxnSpPr>
        <p:spPr>
          <a:xfrm>
            <a:off x="6004434" y="2937674"/>
            <a:ext cx="316176" cy="19006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D790863-43BD-544F-AEB5-0608F79572E4}"/>
              </a:ext>
            </a:extLst>
          </p:cNvPr>
          <p:cNvCxnSpPr>
            <a:cxnSpLocks/>
          </p:cNvCxnSpPr>
          <p:nvPr/>
        </p:nvCxnSpPr>
        <p:spPr>
          <a:xfrm flipH="1">
            <a:off x="6219194" y="3130540"/>
            <a:ext cx="135214" cy="231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5A23326-A3C2-414D-93FD-DB71520FAF3E}"/>
              </a:ext>
            </a:extLst>
          </p:cNvPr>
          <p:cNvCxnSpPr>
            <a:cxnSpLocks/>
          </p:cNvCxnSpPr>
          <p:nvPr/>
        </p:nvCxnSpPr>
        <p:spPr>
          <a:xfrm flipV="1">
            <a:off x="6004177" y="2804916"/>
            <a:ext cx="418641" cy="13218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44FF7E-5D17-234B-A225-30B3BA038F64}"/>
              </a:ext>
            </a:extLst>
          </p:cNvPr>
          <p:cNvCxnSpPr>
            <a:cxnSpLocks/>
          </p:cNvCxnSpPr>
          <p:nvPr/>
        </p:nvCxnSpPr>
        <p:spPr>
          <a:xfrm flipH="1">
            <a:off x="6397660" y="2247750"/>
            <a:ext cx="415678" cy="11338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E1E319-9DEC-AF4E-B2C8-7C656B204D54}"/>
              </a:ext>
            </a:extLst>
          </p:cNvPr>
          <p:cNvCxnSpPr>
            <a:cxnSpLocks/>
          </p:cNvCxnSpPr>
          <p:nvPr/>
        </p:nvCxnSpPr>
        <p:spPr>
          <a:xfrm>
            <a:off x="6209981" y="3362482"/>
            <a:ext cx="141952" cy="3265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11CBB39-650F-8342-BBC8-A81550F981A5}"/>
              </a:ext>
            </a:extLst>
          </p:cNvPr>
          <p:cNvCxnSpPr>
            <a:cxnSpLocks/>
          </p:cNvCxnSpPr>
          <p:nvPr/>
        </p:nvCxnSpPr>
        <p:spPr>
          <a:xfrm flipV="1">
            <a:off x="6116986" y="3327749"/>
            <a:ext cx="75066" cy="2613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3513E7-1F89-7242-8FD8-3F5D7A892876}"/>
              </a:ext>
            </a:extLst>
          </p:cNvPr>
          <p:cNvCxnSpPr>
            <a:cxnSpLocks/>
          </p:cNvCxnSpPr>
          <p:nvPr/>
        </p:nvCxnSpPr>
        <p:spPr>
          <a:xfrm>
            <a:off x="6110830" y="3575334"/>
            <a:ext cx="252824" cy="11163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6C8228-A973-1242-BDDC-8D72762346FE}"/>
              </a:ext>
            </a:extLst>
          </p:cNvPr>
          <p:cNvCxnSpPr>
            <a:cxnSpLocks/>
          </p:cNvCxnSpPr>
          <p:nvPr/>
        </p:nvCxnSpPr>
        <p:spPr>
          <a:xfrm flipV="1">
            <a:off x="5550473" y="3530484"/>
            <a:ext cx="193102" cy="11233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6D6EF-D58F-F74A-9239-C4C02B52AE31}"/>
              </a:ext>
            </a:extLst>
          </p:cNvPr>
          <p:cNvCxnSpPr>
            <a:cxnSpLocks/>
          </p:cNvCxnSpPr>
          <p:nvPr/>
        </p:nvCxnSpPr>
        <p:spPr>
          <a:xfrm>
            <a:off x="5759428" y="3513701"/>
            <a:ext cx="2077" cy="24598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7B3B88-2FEE-2C41-A323-061F4C5E06D2}"/>
              </a:ext>
            </a:extLst>
          </p:cNvPr>
          <p:cNvCxnSpPr>
            <a:cxnSpLocks/>
          </p:cNvCxnSpPr>
          <p:nvPr/>
        </p:nvCxnSpPr>
        <p:spPr>
          <a:xfrm>
            <a:off x="5558877" y="3644759"/>
            <a:ext cx="199528" cy="13171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7A881E-DEF7-D045-98E8-0D1B781BF796}"/>
              </a:ext>
            </a:extLst>
          </p:cNvPr>
          <p:cNvCxnSpPr>
            <a:cxnSpLocks/>
          </p:cNvCxnSpPr>
          <p:nvPr/>
        </p:nvCxnSpPr>
        <p:spPr>
          <a:xfrm flipV="1">
            <a:off x="5752789" y="3340327"/>
            <a:ext cx="413731" cy="1628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2D966C-7199-6441-89CC-C53FD8B16D7C}"/>
              </a:ext>
            </a:extLst>
          </p:cNvPr>
          <p:cNvCxnSpPr>
            <a:cxnSpLocks/>
          </p:cNvCxnSpPr>
          <p:nvPr/>
        </p:nvCxnSpPr>
        <p:spPr>
          <a:xfrm>
            <a:off x="5759428" y="3509817"/>
            <a:ext cx="361005" cy="737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393DF4-9AC5-634E-94CB-D2445D04B7B3}"/>
              </a:ext>
            </a:extLst>
          </p:cNvPr>
          <p:cNvCxnSpPr>
            <a:cxnSpLocks/>
          </p:cNvCxnSpPr>
          <p:nvPr/>
        </p:nvCxnSpPr>
        <p:spPr>
          <a:xfrm>
            <a:off x="5550473" y="3091228"/>
            <a:ext cx="208955" cy="429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A86DB-925E-504E-91C7-D87FEC1295EF}"/>
              </a:ext>
            </a:extLst>
          </p:cNvPr>
          <p:cNvCxnSpPr>
            <a:cxnSpLocks/>
          </p:cNvCxnSpPr>
          <p:nvPr/>
        </p:nvCxnSpPr>
        <p:spPr>
          <a:xfrm flipV="1">
            <a:off x="5791114" y="3595816"/>
            <a:ext cx="296378" cy="19578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5EBF41-DBAB-534F-80C6-05BC80491796}"/>
              </a:ext>
            </a:extLst>
          </p:cNvPr>
          <p:cNvCxnSpPr>
            <a:cxnSpLocks/>
          </p:cNvCxnSpPr>
          <p:nvPr/>
        </p:nvCxnSpPr>
        <p:spPr>
          <a:xfrm flipH="1">
            <a:off x="5547998" y="3098590"/>
            <a:ext cx="9171" cy="56065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E13D9A-DA14-9F40-8816-0227336DA4E5}"/>
              </a:ext>
            </a:extLst>
          </p:cNvPr>
          <p:cNvCxnSpPr>
            <a:cxnSpLocks/>
          </p:cNvCxnSpPr>
          <p:nvPr/>
        </p:nvCxnSpPr>
        <p:spPr>
          <a:xfrm flipV="1">
            <a:off x="5751875" y="3686969"/>
            <a:ext cx="595877" cy="12187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4851E5-3178-A44A-9171-2BF937B2E004}"/>
              </a:ext>
            </a:extLst>
          </p:cNvPr>
          <p:cNvCxnSpPr>
            <a:cxnSpLocks/>
          </p:cNvCxnSpPr>
          <p:nvPr/>
        </p:nvCxnSpPr>
        <p:spPr>
          <a:xfrm>
            <a:off x="6345626" y="3127742"/>
            <a:ext cx="18028" cy="55922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9B27FC-FABB-004D-8856-464ECA1D51A7}"/>
              </a:ext>
            </a:extLst>
          </p:cNvPr>
          <p:cNvCxnSpPr>
            <a:cxnSpLocks/>
          </p:cNvCxnSpPr>
          <p:nvPr/>
        </p:nvCxnSpPr>
        <p:spPr>
          <a:xfrm flipH="1" flipV="1">
            <a:off x="6363654" y="3693708"/>
            <a:ext cx="269850" cy="214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43EAA3-D698-AC40-BB1B-57D29C7A46AF}"/>
              </a:ext>
            </a:extLst>
          </p:cNvPr>
          <p:cNvCxnSpPr>
            <a:cxnSpLocks/>
          </p:cNvCxnSpPr>
          <p:nvPr/>
        </p:nvCxnSpPr>
        <p:spPr>
          <a:xfrm>
            <a:off x="5758405" y="3791601"/>
            <a:ext cx="923129" cy="11622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8DC09FC-60A4-9048-8B40-27D0237D647F}"/>
              </a:ext>
            </a:extLst>
          </p:cNvPr>
          <p:cNvCxnSpPr>
            <a:cxnSpLocks/>
          </p:cNvCxnSpPr>
          <p:nvPr/>
        </p:nvCxnSpPr>
        <p:spPr>
          <a:xfrm flipH="1">
            <a:off x="6354408" y="3678678"/>
            <a:ext cx="391134" cy="150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9C69A1-9FF4-574B-B948-6E09C4AEAC86}"/>
              </a:ext>
            </a:extLst>
          </p:cNvPr>
          <p:cNvCxnSpPr>
            <a:cxnSpLocks/>
          </p:cNvCxnSpPr>
          <p:nvPr/>
        </p:nvCxnSpPr>
        <p:spPr>
          <a:xfrm flipH="1">
            <a:off x="6633504" y="3669534"/>
            <a:ext cx="112038" cy="23829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97EEED-2C9D-A045-A5C6-F607D0D795AC}"/>
              </a:ext>
            </a:extLst>
          </p:cNvPr>
          <p:cNvCxnSpPr>
            <a:cxnSpLocks/>
          </p:cNvCxnSpPr>
          <p:nvPr/>
        </p:nvCxnSpPr>
        <p:spPr>
          <a:xfrm>
            <a:off x="6354408" y="3178132"/>
            <a:ext cx="391134" cy="491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4C6EE3-3B8E-BF4A-822C-5E9F16A3665E}"/>
              </a:ext>
            </a:extLst>
          </p:cNvPr>
          <p:cNvCxnSpPr>
            <a:cxnSpLocks/>
          </p:cNvCxnSpPr>
          <p:nvPr/>
        </p:nvCxnSpPr>
        <p:spPr>
          <a:xfrm>
            <a:off x="5765975" y="3770376"/>
            <a:ext cx="95247" cy="26527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C14031B-E85A-CF40-A41F-6D503A6D0D9E}"/>
              </a:ext>
            </a:extLst>
          </p:cNvPr>
          <p:cNvCxnSpPr>
            <a:cxnSpLocks/>
          </p:cNvCxnSpPr>
          <p:nvPr/>
        </p:nvCxnSpPr>
        <p:spPr>
          <a:xfrm>
            <a:off x="5289745" y="3931238"/>
            <a:ext cx="553663" cy="10440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44C7CC-73B9-5E45-ACA6-F1ACE98C3092}"/>
              </a:ext>
            </a:extLst>
          </p:cNvPr>
          <p:cNvCxnSpPr>
            <a:cxnSpLocks/>
          </p:cNvCxnSpPr>
          <p:nvPr/>
        </p:nvCxnSpPr>
        <p:spPr>
          <a:xfrm flipV="1">
            <a:off x="5262671" y="3796155"/>
            <a:ext cx="495734" cy="1370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787A125-0496-3642-BCD7-F5F2C1144B48}"/>
              </a:ext>
            </a:extLst>
          </p:cNvPr>
          <p:cNvCxnSpPr>
            <a:cxnSpLocks/>
          </p:cNvCxnSpPr>
          <p:nvPr/>
        </p:nvCxnSpPr>
        <p:spPr>
          <a:xfrm flipH="1">
            <a:off x="5247515" y="3649203"/>
            <a:ext cx="325402" cy="27097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3C39B9-C474-2640-B11C-52FCC7E9C9BE}"/>
              </a:ext>
            </a:extLst>
          </p:cNvPr>
          <p:cNvCxnSpPr>
            <a:cxnSpLocks/>
          </p:cNvCxnSpPr>
          <p:nvPr/>
        </p:nvCxnSpPr>
        <p:spPr>
          <a:xfrm>
            <a:off x="5709808" y="2718736"/>
            <a:ext cx="717830" cy="777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4B8F12-E753-064D-988A-072467443784}"/>
              </a:ext>
            </a:extLst>
          </p:cNvPr>
          <p:cNvCxnSpPr>
            <a:cxnSpLocks/>
          </p:cNvCxnSpPr>
          <p:nvPr/>
        </p:nvCxnSpPr>
        <p:spPr>
          <a:xfrm>
            <a:off x="5683012" y="2734870"/>
            <a:ext cx="335288" cy="22380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64C764B-31DB-3D41-8FB2-A9F688B71026}"/>
              </a:ext>
            </a:extLst>
          </p:cNvPr>
          <p:cNvCxnSpPr>
            <a:cxnSpLocks/>
          </p:cNvCxnSpPr>
          <p:nvPr/>
        </p:nvCxnSpPr>
        <p:spPr>
          <a:xfrm flipH="1">
            <a:off x="5572068" y="2725472"/>
            <a:ext cx="110559" cy="373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900B84-5643-994F-A357-7F2B9806FE7F}"/>
              </a:ext>
            </a:extLst>
          </p:cNvPr>
          <p:cNvCxnSpPr>
            <a:cxnSpLocks/>
          </p:cNvCxnSpPr>
          <p:nvPr/>
        </p:nvCxnSpPr>
        <p:spPr>
          <a:xfrm>
            <a:off x="5143485" y="2718736"/>
            <a:ext cx="407796" cy="39104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4F2F10E-FC7E-DE44-AAE6-A49090A922A9}"/>
              </a:ext>
            </a:extLst>
          </p:cNvPr>
          <p:cNvCxnSpPr>
            <a:cxnSpLocks/>
          </p:cNvCxnSpPr>
          <p:nvPr/>
        </p:nvCxnSpPr>
        <p:spPr>
          <a:xfrm flipV="1">
            <a:off x="5143485" y="2725472"/>
            <a:ext cx="536809" cy="939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4AC9FD-8BFB-CE47-96D3-B3372ABE7532}"/>
              </a:ext>
            </a:extLst>
          </p:cNvPr>
          <p:cNvCxnSpPr>
            <a:cxnSpLocks/>
          </p:cNvCxnSpPr>
          <p:nvPr/>
        </p:nvCxnSpPr>
        <p:spPr>
          <a:xfrm>
            <a:off x="5144451" y="2076897"/>
            <a:ext cx="524387" cy="636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F173E58-008A-2041-8791-7CDBABAE4955}"/>
              </a:ext>
            </a:extLst>
          </p:cNvPr>
          <p:cNvCxnSpPr>
            <a:cxnSpLocks/>
          </p:cNvCxnSpPr>
          <p:nvPr/>
        </p:nvCxnSpPr>
        <p:spPr>
          <a:xfrm flipV="1">
            <a:off x="5111323" y="2066622"/>
            <a:ext cx="5586" cy="66605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C52F01-6D67-9A46-BFB6-2EF5507155CC}"/>
              </a:ext>
            </a:extLst>
          </p:cNvPr>
          <p:cNvCxnSpPr>
            <a:cxnSpLocks/>
          </p:cNvCxnSpPr>
          <p:nvPr/>
        </p:nvCxnSpPr>
        <p:spPr>
          <a:xfrm flipH="1" flipV="1">
            <a:off x="5143032" y="2066622"/>
            <a:ext cx="662231" cy="1524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7403F7-EC58-2D44-BA13-FD931B1A2A86}"/>
              </a:ext>
            </a:extLst>
          </p:cNvPr>
          <p:cNvCxnSpPr>
            <a:cxnSpLocks/>
          </p:cNvCxnSpPr>
          <p:nvPr/>
        </p:nvCxnSpPr>
        <p:spPr>
          <a:xfrm flipV="1">
            <a:off x="5689021" y="2219022"/>
            <a:ext cx="129679" cy="48484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247931E-F597-444D-B032-9FF00E1E4E42}"/>
              </a:ext>
            </a:extLst>
          </p:cNvPr>
          <p:cNvCxnSpPr>
            <a:cxnSpLocks/>
          </p:cNvCxnSpPr>
          <p:nvPr/>
        </p:nvCxnSpPr>
        <p:spPr>
          <a:xfrm flipV="1">
            <a:off x="5821105" y="1855667"/>
            <a:ext cx="165724" cy="360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79910F-AA14-6642-9303-2BCB77AB7F84}"/>
              </a:ext>
            </a:extLst>
          </p:cNvPr>
          <p:cNvCxnSpPr>
            <a:cxnSpLocks/>
          </p:cNvCxnSpPr>
          <p:nvPr/>
        </p:nvCxnSpPr>
        <p:spPr>
          <a:xfrm flipV="1">
            <a:off x="5127190" y="1871515"/>
            <a:ext cx="874703" cy="173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C9D223-11B2-6545-A42C-A5882554EC41}"/>
              </a:ext>
            </a:extLst>
          </p:cNvPr>
          <p:cNvCxnSpPr>
            <a:cxnSpLocks/>
          </p:cNvCxnSpPr>
          <p:nvPr/>
        </p:nvCxnSpPr>
        <p:spPr>
          <a:xfrm flipH="1" flipV="1">
            <a:off x="5022263" y="1533174"/>
            <a:ext cx="98380" cy="5286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1542922-E389-D04B-A994-5C123570ABA8}"/>
              </a:ext>
            </a:extLst>
          </p:cNvPr>
          <p:cNvCxnSpPr>
            <a:cxnSpLocks/>
          </p:cNvCxnSpPr>
          <p:nvPr/>
        </p:nvCxnSpPr>
        <p:spPr>
          <a:xfrm>
            <a:off x="5022263" y="1501536"/>
            <a:ext cx="969764" cy="36787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209D2CD-8F41-BA4E-83DF-35CAF02EF6BA}"/>
              </a:ext>
            </a:extLst>
          </p:cNvPr>
          <p:cNvCxnSpPr>
            <a:cxnSpLocks/>
          </p:cNvCxnSpPr>
          <p:nvPr/>
        </p:nvCxnSpPr>
        <p:spPr>
          <a:xfrm flipV="1">
            <a:off x="6003838" y="941892"/>
            <a:ext cx="492506" cy="86308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63C6473-7CD3-9F41-B4B6-FB6F2B055309}"/>
              </a:ext>
            </a:extLst>
          </p:cNvPr>
          <p:cNvCxnSpPr>
            <a:cxnSpLocks/>
          </p:cNvCxnSpPr>
          <p:nvPr/>
        </p:nvCxnSpPr>
        <p:spPr>
          <a:xfrm flipH="1">
            <a:off x="5022263" y="941892"/>
            <a:ext cx="1482585" cy="58074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AD47B9E-65C5-5043-910A-08B03C8B2638}"/>
              </a:ext>
            </a:extLst>
          </p:cNvPr>
          <p:cNvCxnSpPr>
            <a:cxnSpLocks/>
          </p:cNvCxnSpPr>
          <p:nvPr/>
        </p:nvCxnSpPr>
        <p:spPr>
          <a:xfrm flipH="1" flipV="1">
            <a:off x="6018412" y="1863345"/>
            <a:ext cx="230487" cy="25023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2AB78BC-1FE6-644A-9E93-4E242CFC25E2}"/>
              </a:ext>
            </a:extLst>
          </p:cNvPr>
          <p:cNvCxnSpPr>
            <a:cxnSpLocks/>
          </p:cNvCxnSpPr>
          <p:nvPr/>
        </p:nvCxnSpPr>
        <p:spPr>
          <a:xfrm flipH="1">
            <a:off x="5828036" y="2128095"/>
            <a:ext cx="406180" cy="730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F36545F-B78F-114E-9737-1336D52855CE}"/>
              </a:ext>
            </a:extLst>
          </p:cNvPr>
          <p:cNvCxnSpPr>
            <a:cxnSpLocks/>
          </p:cNvCxnSpPr>
          <p:nvPr/>
        </p:nvCxnSpPr>
        <p:spPr>
          <a:xfrm flipH="1" flipV="1">
            <a:off x="5845073" y="2236579"/>
            <a:ext cx="178047" cy="192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866D413-90F5-B446-A492-0D04B1FEE854}"/>
              </a:ext>
            </a:extLst>
          </p:cNvPr>
          <p:cNvCxnSpPr>
            <a:cxnSpLocks/>
          </p:cNvCxnSpPr>
          <p:nvPr/>
        </p:nvCxnSpPr>
        <p:spPr>
          <a:xfrm flipV="1">
            <a:off x="5679613" y="2447223"/>
            <a:ext cx="339972" cy="28414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770039-12DB-FC41-ADB1-FC7442420D13}"/>
              </a:ext>
            </a:extLst>
          </p:cNvPr>
          <p:cNvCxnSpPr>
            <a:cxnSpLocks/>
          </p:cNvCxnSpPr>
          <p:nvPr/>
        </p:nvCxnSpPr>
        <p:spPr>
          <a:xfrm flipV="1">
            <a:off x="6035427" y="2128122"/>
            <a:ext cx="229708" cy="2920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90A1ED-346E-6640-BB15-0143717494A6}"/>
              </a:ext>
            </a:extLst>
          </p:cNvPr>
          <p:cNvCxnSpPr>
            <a:cxnSpLocks/>
          </p:cNvCxnSpPr>
          <p:nvPr/>
        </p:nvCxnSpPr>
        <p:spPr>
          <a:xfrm flipH="1" flipV="1">
            <a:off x="6046700" y="2447244"/>
            <a:ext cx="406545" cy="3835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BCBC8-9FC6-2540-9FE6-1F5B9D18D335}"/>
              </a:ext>
            </a:extLst>
          </p:cNvPr>
          <p:cNvCxnSpPr>
            <a:cxnSpLocks/>
          </p:cNvCxnSpPr>
          <p:nvPr/>
        </p:nvCxnSpPr>
        <p:spPr>
          <a:xfrm flipH="1" flipV="1">
            <a:off x="6265936" y="2155913"/>
            <a:ext cx="154089" cy="20955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2492DD1-AA83-574E-AA3A-A4AF7E38710C}"/>
              </a:ext>
            </a:extLst>
          </p:cNvPr>
          <p:cNvCxnSpPr>
            <a:cxnSpLocks/>
          </p:cNvCxnSpPr>
          <p:nvPr/>
        </p:nvCxnSpPr>
        <p:spPr>
          <a:xfrm flipH="1">
            <a:off x="6037364" y="2361138"/>
            <a:ext cx="408947" cy="5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069A24D-E1B7-2448-B414-5EE6CD05D132}"/>
              </a:ext>
            </a:extLst>
          </p:cNvPr>
          <p:cNvCxnSpPr>
            <a:cxnSpLocks/>
          </p:cNvCxnSpPr>
          <p:nvPr/>
        </p:nvCxnSpPr>
        <p:spPr>
          <a:xfrm flipH="1" flipV="1">
            <a:off x="6420634" y="2353526"/>
            <a:ext cx="16068" cy="46036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D7DC647-CEB4-B943-8E54-2F675CB694AE}"/>
              </a:ext>
            </a:extLst>
          </p:cNvPr>
          <p:cNvCxnSpPr>
            <a:cxnSpLocks/>
          </p:cNvCxnSpPr>
          <p:nvPr/>
        </p:nvCxnSpPr>
        <p:spPr>
          <a:xfrm flipV="1">
            <a:off x="6426568" y="2266396"/>
            <a:ext cx="361068" cy="5803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38B377-E9E3-FF44-B722-8B6D288E9678}"/>
              </a:ext>
            </a:extLst>
          </p:cNvPr>
          <p:cNvCxnSpPr>
            <a:cxnSpLocks/>
          </p:cNvCxnSpPr>
          <p:nvPr/>
        </p:nvCxnSpPr>
        <p:spPr>
          <a:xfrm>
            <a:off x="6275284" y="2128095"/>
            <a:ext cx="538054" cy="1325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B5835FA-F203-A042-B144-A062F419C220}"/>
              </a:ext>
            </a:extLst>
          </p:cNvPr>
          <p:cNvCxnSpPr>
            <a:cxnSpLocks/>
          </p:cNvCxnSpPr>
          <p:nvPr/>
        </p:nvCxnSpPr>
        <p:spPr>
          <a:xfrm flipV="1">
            <a:off x="7304619" y="2007782"/>
            <a:ext cx="375118" cy="43944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FFDF148-77DF-CA4D-B55E-860A31C83A4A}"/>
              </a:ext>
            </a:extLst>
          </p:cNvPr>
          <p:cNvCxnSpPr>
            <a:cxnSpLocks/>
          </p:cNvCxnSpPr>
          <p:nvPr/>
        </p:nvCxnSpPr>
        <p:spPr>
          <a:xfrm flipH="1" flipV="1">
            <a:off x="6796972" y="2265192"/>
            <a:ext cx="507647" cy="15459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5A1847B-11C4-0D45-B2C5-1ABA28FB507D}"/>
              </a:ext>
            </a:extLst>
          </p:cNvPr>
          <p:cNvCxnSpPr>
            <a:cxnSpLocks/>
          </p:cNvCxnSpPr>
          <p:nvPr/>
        </p:nvCxnSpPr>
        <p:spPr>
          <a:xfrm flipH="1">
            <a:off x="6796972" y="2007782"/>
            <a:ext cx="875258" cy="23867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FE8F0F1-36E3-4A4C-8E9F-D082CB92DD58}"/>
              </a:ext>
            </a:extLst>
          </p:cNvPr>
          <p:cNvCxnSpPr>
            <a:cxnSpLocks/>
          </p:cNvCxnSpPr>
          <p:nvPr/>
        </p:nvCxnSpPr>
        <p:spPr>
          <a:xfrm flipH="1" flipV="1">
            <a:off x="6496344" y="1010302"/>
            <a:ext cx="1183393" cy="993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97C729B-1B1E-9347-82EB-6E286827A1EC}"/>
              </a:ext>
            </a:extLst>
          </p:cNvPr>
          <p:cNvCxnSpPr>
            <a:cxnSpLocks/>
          </p:cNvCxnSpPr>
          <p:nvPr/>
        </p:nvCxnSpPr>
        <p:spPr>
          <a:xfrm flipH="1" flipV="1">
            <a:off x="5992893" y="1869299"/>
            <a:ext cx="1693144" cy="1313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197EDEC-8340-4F47-A537-E315CE55E0C7}"/>
              </a:ext>
            </a:extLst>
          </p:cNvPr>
          <p:cNvCxnSpPr>
            <a:cxnSpLocks/>
          </p:cNvCxnSpPr>
          <p:nvPr/>
        </p:nvCxnSpPr>
        <p:spPr>
          <a:xfrm flipH="1">
            <a:off x="6264878" y="1991089"/>
            <a:ext cx="1422025" cy="145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2647637-3623-1B42-9906-EF487631D41B}"/>
              </a:ext>
            </a:extLst>
          </p:cNvPr>
          <p:cNvCxnSpPr>
            <a:cxnSpLocks/>
          </p:cNvCxnSpPr>
          <p:nvPr/>
        </p:nvCxnSpPr>
        <p:spPr>
          <a:xfrm flipH="1">
            <a:off x="6449268" y="2444696"/>
            <a:ext cx="872028" cy="3592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C9A4531-5F6C-E249-95F7-874ED556E678}"/>
              </a:ext>
            </a:extLst>
          </p:cNvPr>
          <p:cNvCxnSpPr>
            <a:cxnSpLocks/>
          </p:cNvCxnSpPr>
          <p:nvPr/>
        </p:nvCxnSpPr>
        <p:spPr>
          <a:xfrm flipH="1" flipV="1">
            <a:off x="7317818" y="2419644"/>
            <a:ext cx="448236" cy="1090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1163CD1-E0A1-1D45-8CFE-11C7E362DF4A}"/>
              </a:ext>
            </a:extLst>
          </p:cNvPr>
          <p:cNvCxnSpPr>
            <a:cxnSpLocks/>
          </p:cNvCxnSpPr>
          <p:nvPr/>
        </p:nvCxnSpPr>
        <p:spPr>
          <a:xfrm flipH="1" flipV="1">
            <a:off x="6458047" y="2812839"/>
            <a:ext cx="1298373" cy="704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A2C6CF5-5D20-4440-B1CE-57C56E5854C5}"/>
              </a:ext>
            </a:extLst>
          </p:cNvPr>
          <p:cNvCxnSpPr>
            <a:cxnSpLocks/>
          </p:cNvCxnSpPr>
          <p:nvPr/>
        </p:nvCxnSpPr>
        <p:spPr>
          <a:xfrm flipV="1">
            <a:off x="6363247" y="2855649"/>
            <a:ext cx="63320" cy="29577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9159CD1-1E87-F542-B8DA-25FD4B5A32FC}"/>
              </a:ext>
            </a:extLst>
          </p:cNvPr>
          <p:cNvCxnSpPr>
            <a:cxnSpLocks/>
          </p:cNvCxnSpPr>
          <p:nvPr/>
        </p:nvCxnSpPr>
        <p:spPr>
          <a:xfrm flipH="1" flipV="1">
            <a:off x="7686606" y="1982212"/>
            <a:ext cx="65765" cy="1520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BB2DF89-8BA8-7E4D-AC77-6137029EC30E}"/>
              </a:ext>
            </a:extLst>
          </p:cNvPr>
          <p:cNvCxnSpPr>
            <a:cxnSpLocks/>
          </p:cNvCxnSpPr>
          <p:nvPr/>
        </p:nvCxnSpPr>
        <p:spPr>
          <a:xfrm flipH="1">
            <a:off x="7394816" y="3541554"/>
            <a:ext cx="331821" cy="2828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F2C7CEF-D4AC-444D-B5C5-AABC58E1A6B6}"/>
              </a:ext>
            </a:extLst>
          </p:cNvPr>
          <p:cNvCxnSpPr>
            <a:cxnSpLocks/>
          </p:cNvCxnSpPr>
          <p:nvPr/>
        </p:nvCxnSpPr>
        <p:spPr>
          <a:xfrm flipH="1" flipV="1">
            <a:off x="6766305" y="3730663"/>
            <a:ext cx="628512" cy="9919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ACB765B-9665-9D46-94AD-BCB2C4C40B6A}"/>
              </a:ext>
            </a:extLst>
          </p:cNvPr>
          <p:cNvCxnSpPr>
            <a:cxnSpLocks/>
          </p:cNvCxnSpPr>
          <p:nvPr/>
        </p:nvCxnSpPr>
        <p:spPr>
          <a:xfrm flipH="1">
            <a:off x="6738796" y="3523230"/>
            <a:ext cx="1000492" cy="17456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5AE846D-FFE4-C44D-B5B9-2BF56EA6EAEF}"/>
              </a:ext>
            </a:extLst>
          </p:cNvPr>
          <p:cNvCxnSpPr>
            <a:cxnSpLocks/>
          </p:cNvCxnSpPr>
          <p:nvPr/>
        </p:nvCxnSpPr>
        <p:spPr>
          <a:xfrm flipH="1" flipV="1">
            <a:off x="6327304" y="3156209"/>
            <a:ext cx="1406202" cy="33532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5E5D5C-9C16-7243-9B04-40851CD9606C}"/>
              </a:ext>
            </a:extLst>
          </p:cNvPr>
          <p:cNvCxnSpPr>
            <a:cxnSpLocks/>
          </p:cNvCxnSpPr>
          <p:nvPr/>
        </p:nvCxnSpPr>
        <p:spPr>
          <a:xfrm flipH="1">
            <a:off x="5851490" y="3939018"/>
            <a:ext cx="780579" cy="9662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6D61E13-36E2-F54C-A6D4-04F0EE81CF05}"/>
              </a:ext>
            </a:extLst>
          </p:cNvPr>
          <p:cNvCxnSpPr>
            <a:cxnSpLocks/>
          </p:cNvCxnSpPr>
          <p:nvPr/>
        </p:nvCxnSpPr>
        <p:spPr>
          <a:xfrm flipH="1" flipV="1">
            <a:off x="5858473" y="4057131"/>
            <a:ext cx="594772" cy="11522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AE1E314-76B9-5240-9709-EBB2C93ABE99}"/>
              </a:ext>
            </a:extLst>
          </p:cNvPr>
          <p:cNvCxnSpPr>
            <a:cxnSpLocks/>
          </p:cNvCxnSpPr>
          <p:nvPr/>
        </p:nvCxnSpPr>
        <p:spPr>
          <a:xfrm flipV="1">
            <a:off x="6469662" y="3927748"/>
            <a:ext cx="187616" cy="23691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7ABC60D-D506-1844-8960-6E2C2607C59C}"/>
              </a:ext>
            </a:extLst>
          </p:cNvPr>
          <p:cNvCxnSpPr>
            <a:cxnSpLocks/>
          </p:cNvCxnSpPr>
          <p:nvPr/>
        </p:nvCxnSpPr>
        <p:spPr>
          <a:xfrm flipH="1">
            <a:off x="6630084" y="3829355"/>
            <a:ext cx="764732" cy="1279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6C54E18-59BD-5F4D-A190-3CF103C7A254}"/>
              </a:ext>
            </a:extLst>
          </p:cNvPr>
          <p:cNvCxnSpPr>
            <a:cxnSpLocks/>
            <a:endCxn id="34" idx="0"/>
          </p:cNvCxnSpPr>
          <p:nvPr/>
        </p:nvCxnSpPr>
        <p:spPr>
          <a:xfrm flipH="1">
            <a:off x="6504849" y="3856247"/>
            <a:ext cx="864013" cy="31904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560D9AF-B86B-D54E-B2F7-2CFA76199925}"/>
              </a:ext>
            </a:extLst>
          </p:cNvPr>
          <p:cNvCxnSpPr>
            <a:cxnSpLocks/>
          </p:cNvCxnSpPr>
          <p:nvPr/>
        </p:nvCxnSpPr>
        <p:spPr>
          <a:xfrm flipV="1">
            <a:off x="5127190" y="4026075"/>
            <a:ext cx="724332" cy="32270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99C200B-00B0-E041-9724-3300F27D1736}"/>
              </a:ext>
            </a:extLst>
          </p:cNvPr>
          <p:cNvCxnSpPr>
            <a:cxnSpLocks/>
          </p:cNvCxnSpPr>
          <p:nvPr/>
        </p:nvCxnSpPr>
        <p:spPr>
          <a:xfrm flipH="1">
            <a:off x="5131740" y="4164663"/>
            <a:ext cx="1321505" cy="19823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72A16A-7A6D-6D46-82CB-6EE4351717D3}"/>
              </a:ext>
            </a:extLst>
          </p:cNvPr>
          <p:cNvCxnSpPr>
            <a:cxnSpLocks/>
          </p:cNvCxnSpPr>
          <p:nvPr/>
        </p:nvCxnSpPr>
        <p:spPr>
          <a:xfrm flipV="1">
            <a:off x="5126920" y="3907825"/>
            <a:ext cx="123109" cy="44095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5A06D40-64C8-224B-9DFE-4704213D74AB}"/>
              </a:ext>
            </a:extLst>
          </p:cNvPr>
          <p:cNvCxnSpPr>
            <a:cxnSpLocks/>
          </p:cNvCxnSpPr>
          <p:nvPr/>
        </p:nvCxnSpPr>
        <p:spPr>
          <a:xfrm flipH="1" flipV="1">
            <a:off x="5111725" y="2745468"/>
            <a:ext cx="134908" cy="119232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A501F2-6BF2-EF45-8985-B721566B4FA5}"/>
              </a:ext>
            </a:extLst>
          </p:cNvPr>
          <p:cNvCxnSpPr>
            <a:cxnSpLocks/>
          </p:cNvCxnSpPr>
          <p:nvPr/>
        </p:nvCxnSpPr>
        <p:spPr>
          <a:xfrm flipH="1" flipV="1">
            <a:off x="5148673" y="2789812"/>
            <a:ext cx="408122" cy="88886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048EF8F-4EED-FB4A-8DC6-0BA53F72CD64}"/>
              </a:ext>
            </a:extLst>
          </p:cNvPr>
          <p:cNvCxnSpPr>
            <a:cxnSpLocks/>
          </p:cNvCxnSpPr>
          <p:nvPr/>
        </p:nvCxnSpPr>
        <p:spPr>
          <a:xfrm flipH="1" flipV="1">
            <a:off x="4929216" y="3888103"/>
            <a:ext cx="298954" cy="4513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9DC90A3-416E-4248-ABA5-199410DE1ECB}"/>
              </a:ext>
            </a:extLst>
          </p:cNvPr>
          <p:cNvCxnSpPr>
            <a:cxnSpLocks/>
          </p:cNvCxnSpPr>
          <p:nvPr/>
        </p:nvCxnSpPr>
        <p:spPr>
          <a:xfrm flipV="1">
            <a:off x="4935813" y="2764868"/>
            <a:ext cx="175068" cy="115225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E8765-6134-7444-9F55-A2B8C7DEE642}"/>
              </a:ext>
            </a:extLst>
          </p:cNvPr>
          <p:cNvCxnSpPr>
            <a:cxnSpLocks/>
          </p:cNvCxnSpPr>
          <p:nvPr/>
        </p:nvCxnSpPr>
        <p:spPr>
          <a:xfrm flipH="1" flipV="1">
            <a:off x="4927075" y="3916672"/>
            <a:ext cx="19584" cy="2707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D224AD7-3D95-5847-8280-9CF865C4D5A0}"/>
              </a:ext>
            </a:extLst>
          </p:cNvPr>
          <p:cNvCxnSpPr>
            <a:cxnSpLocks/>
          </p:cNvCxnSpPr>
          <p:nvPr/>
        </p:nvCxnSpPr>
        <p:spPr>
          <a:xfrm flipH="1">
            <a:off x="4964356" y="3932729"/>
            <a:ext cx="263814"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EEE55B3-5C84-0E40-938A-8DB0492A84AF}"/>
              </a:ext>
            </a:extLst>
          </p:cNvPr>
          <p:cNvCxnSpPr>
            <a:cxnSpLocks/>
          </p:cNvCxnSpPr>
          <p:nvPr/>
        </p:nvCxnSpPr>
        <p:spPr>
          <a:xfrm>
            <a:off x="4959536" y="4189022"/>
            <a:ext cx="157220" cy="1451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098A97C-2AD5-AC41-B61E-A476CECC22E3}"/>
              </a:ext>
            </a:extLst>
          </p:cNvPr>
          <p:cNvCxnSpPr>
            <a:cxnSpLocks/>
          </p:cNvCxnSpPr>
          <p:nvPr/>
        </p:nvCxnSpPr>
        <p:spPr>
          <a:xfrm flipV="1">
            <a:off x="4875369" y="4334184"/>
            <a:ext cx="241387" cy="8439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6E7483E-A757-F546-88C0-B1343C943243}"/>
              </a:ext>
            </a:extLst>
          </p:cNvPr>
          <p:cNvCxnSpPr>
            <a:cxnSpLocks/>
          </p:cNvCxnSpPr>
          <p:nvPr/>
        </p:nvCxnSpPr>
        <p:spPr>
          <a:xfrm flipH="1">
            <a:off x="4865669" y="4194743"/>
            <a:ext cx="67233" cy="2490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9543808-D906-4C4D-9B77-0E8857F28960}"/>
              </a:ext>
            </a:extLst>
          </p:cNvPr>
          <p:cNvCxnSpPr>
            <a:cxnSpLocks/>
          </p:cNvCxnSpPr>
          <p:nvPr/>
        </p:nvCxnSpPr>
        <p:spPr>
          <a:xfrm flipH="1">
            <a:off x="4738709" y="3920712"/>
            <a:ext cx="166412" cy="27890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2D30912-ABC3-0645-8113-1D6DBC6FC93C}"/>
              </a:ext>
            </a:extLst>
          </p:cNvPr>
          <p:cNvCxnSpPr>
            <a:cxnSpLocks/>
          </p:cNvCxnSpPr>
          <p:nvPr/>
        </p:nvCxnSpPr>
        <p:spPr>
          <a:xfrm flipV="1">
            <a:off x="4740556" y="4172352"/>
            <a:ext cx="218980" cy="2726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AF5E0C-3A81-0245-8D41-6A204D8637BB}"/>
              </a:ext>
            </a:extLst>
          </p:cNvPr>
          <p:cNvCxnSpPr>
            <a:cxnSpLocks/>
          </p:cNvCxnSpPr>
          <p:nvPr/>
        </p:nvCxnSpPr>
        <p:spPr>
          <a:xfrm>
            <a:off x="4740555" y="4194743"/>
            <a:ext cx="122172"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221636-ECDA-2042-B76E-B7039C1C57AC}"/>
              </a:ext>
            </a:extLst>
          </p:cNvPr>
          <p:cNvCxnSpPr>
            <a:cxnSpLocks/>
          </p:cNvCxnSpPr>
          <p:nvPr/>
        </p:nvCxnSpPr>
        <p:spPr>
          <a:xfrm flipH="1" flipV="1">
            <a:off x="6434169" y="2805780"/>
            <a:ext cx="12938" cy="134538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E6EAFF8-F518-6E41-A695-5A3FC0FC62A1}"/>
              </a:ext>
            </a:extLst>
          </p:cNvPr>
          <p:cNvCxnSpPr>
            <a:cxnSpLocks/>
          </p:cNvCxnSpPr>
          <p:nvPr/>
        </p:nvCxnSpPr>
        <p:spPr>
          <a:xfrm>
            <a:off x="6448330" y="2813887"/>
            <a:ext cx="1308843" cy="69593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678E4C6-153C-2E4A-8F81-AB50E3E0EF60}"/>
              </a:ext>
            </a:extLst>
          </p:cNvPr>
          <p:cNvCxnSpPr>
            <a:cxnSpLocks/>
          </p:cNvCxnSpPr>
          <p:nvPr/>
        </p:nvCxnSpPr>
        <p:spPr>
          <a:xfrm flipV="1">
            <a:off x="6446903" y="3529187"/>
            <a:ext cx="1326300" cy="64026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2A1F46A-15BC-FE42-A775-7217E453B9F6}"/>
              </a:ext>
            </a:extLst>
          </p:cNvPr>
          <p:cNvCxnSpPr>
            <a:cxnSpLocks/>
          </p:cNvCxnSpPr>
          <p:nvPr/>
        </p:nvCxnSpPr>
        <p:spPr>
          <a:xfrm>
            <a:off x="7692008" y="1980862"/>
            <a:ext cx="80314" cy="1529475"/>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1A3B37B-475A-BA40-AF0F-CA0450863597}"/>
              </a:ext>
            </a:extLst>
          </p:cNvPr>
          <p:cNvCxnSpPr>
            <a:cxnSpLocks/>
          </p:cNvCxnSpPr>
          <p:nvPr/>
        </p:nvCxnSpPr>
        <p:spPr>
          <a:xfrm flipV="1">
            <a:off x="6430206" y="2014069"/>
            <a:ext cx="1249251" cy="770107"/>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5E0BD9B-103D-E441-9178-3290274A041F}"/>
              </a:ext>
            </a:extLst>
          </p:cNvPr>
          <p:cNvCxnSpPr>
            <a:cxnSpLocks/>
          </p:cNvCxnSpPr>
          <p:nvPr/>
        </p:nvCxnSpPr>
        <p:spPr>
          <a:xfrm>
            <a:off x="5769727" y="3525747"/>
            <a:ext cx="677759" cy="65244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EF4DCB8-F2D8-1D49-A901-CABFAC7541CF}"/>
              </a:ext>
            </a:extLst>
          </p:cNvPr>
          <p:cNvCxnSpPr>
            <a:cxnSpLocks/>
          </p:cNvCxnSpPr>
          <p:nvPr/>
        </p:nvCxnSpPr>
        <p:spPr>
          <a:xfrm flipV="1">
            <a:off x="5771188" y="2783113"/>
            <a:ext cx="681732" cy="741928"/>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712A464-A937-184A-89E0-DD7975DC19D9}"/>
              </a:ext>
            </a:extLst>
          </p:cNvPr>
          <p:cNvCxnSpPr>
            <a:cxnSpLocks/>
          </p:cNvCxnSpPr>
          <p:nvPr/>
        </p:nvCxnSpPr>
        <p:spPr>
          <a:xfrm>
            <a:off x="5121822" y="2749536"/>
            <a:ext cx="1276096" cy="1897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4482F6A-F2F5-1B4F-9C64-298EFF8D76C8}"/>
              </a:ext>
            </a:extLst>
          </p:cNvPr>
          <p:cNvCxnSpPr>
            <a:cxnSpLocks/>
          </p:cNvCxnSpPr>
          <p:nvPr/>
        </p:nvCxnSpPr>
        <p:spPr>
          <a:xfrm>
            <a:off x="5118058" y="2746076"/>
            <a:ext cx="640966" cy="77967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E6E692A-AE6F-3F40-B6C6-B3A32CF6A60F}"/>
              </a:ext>
            </a:extLst>
          </p:cNvPr>
          <p:cNvCxnSpPr>
            <a:cxnSpLocks/>
          </p:cNvCxnSpPr>
          <p:nvPr/>
        </p:nvCxnSpPr>
        <p:spPr>
          <a:xfrm flipH="1">
            <a:off x="4849415" y="3518517"/>
            <a:ext cx="903497" cy="92528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FA6CE41-23A1-4241-A268-B6950D21C92C}"/>
              </a:ext>
            </a:extLst>
          </p:cNvPr>
          <p:cNvCxnSpPr>
            <a:cxnSpLocks/>
          </p:cNvCxnSpPr>
          <p:nvPr/>
        </p:nvCxnSpPr>
        <p:spPr>
          <a:xfrm flipV="1">
            <a:off x="4847206" y="4157621"/>
            <a:ext cx="1630461" cy="278322"/>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75F0096-B5CB-0C4B-8D58-65EB38583067}"/>
              </a:ext>
            </a:extLst>
          </p:cNvPr>
          <p:cNvCxnSpPr>
            <a:cxnSpLocks/>
          </p:cNvCxnSpPr>
          <p:nvPr/>
        </p:nvCxnSpPr>
        <p:spPr>
          <a:xfrm>
            <a:off x="6511409" y="981960"/>
            <a:ext cx="1187316" cy="103158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52FCCB3-89D0-CB4D-B4AB-541E1655BF36}"/>
              </a:ext>
            </a:extLst>
          </p:cNvPr>
          <p:cNvCxnSpPr>
            <a:cxnSpLocks/>
          </p:cNvCxnSpPr>
          <p:nvPr/>
        </p:nvCxnSpPr>
        <p:spPr>
          <a:xfrm flipH="1">
            <a:off x="6449033" y="966054"/>
            <a:ext cx="46203" cy="182327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6F8CA43-6CDB-0D4D-9BBB-6BB72A28BD19}"/>
              </a:ext>
            </a:extLst>
          </p:cNvPr>
          <p:cNvCxnSpPr>
            <a:cxnSpLocks/>
          </p:cNvCxnSpPr>
          <p:nvPr/>
        </p:nvCxnSpPr>
        <p:spPr>
          <a:xfrm flipH="1">
            <a:off x="4855725" y="2764868"/>
            <a:ext cx="249620" cy="1660366"/>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627520B-2099-D94C-8229-23E50BE715F1}"/>
              </a:ext>
            </a:extLst>
          </p:cNvPr>
          <p:cNvCxnSpPr>
            <a:cxnSpLocks/>
          </p:cNvCxnSpPr>
          <p:nvPr/>
        </p:nvCxnSpPr>
        <p:spPr>
          <a:xfrm flipH="1">
            <a:off x="5130108" y="963103"/>
            <a:ext cx="1372170" cy="1796622"/>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5EA1563-0757-4A40-850E-992499E063DC}"/>
              </a:ext>
            </a:extLst>
          </p:cNvPr>
          <p:cNvCxnSpPr>
            <a:cxnSpLocks/>
          </p:cNvCxnSpPr>
          <p:nvPr/>
        </p:nvCxnSpPr>
        <p:spPr>
          <a:xfrm>
            <a:off x="5021654" y="1529879"/>
            <a:ext cx="83354" cy="1231378"/>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888828F-1296-4046-BCE9-283C6D300FAB}"/>
              </a:ext>
            </a:extLst>
          </p:cNvPr>
          <p:cNvCxnSpPr>
            <a:cxnSpLocks/>
          </p:cNvCxnSpPr>
          <p:nvPr/>
        </p:nvCxnSpPr>
        <p:spPr>
          <a:xfrm flipV="1">
            <a:off x="5029147" y="962117"/>
            <a:ext cx="1478472" cy="56098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3F99A95-6A0D-7747-B131-5C414B4ED1DC}"/>
              </a:ext>
            </a:extLst>
          </p:cNvPr>
          <p:cNvCxnSpPr>
            <a:cxnSpLocks/>
          </p:cNvCxnSpPr>
          <p:nvPr/>
        </p:nvCxnSpPr>
        <p:spPr>
          <a:xfrm flipV="1">
            <a:off x="4869971" y="3510042"/>
            <a:ext cx="2936432" cy="91088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59E6E6-80D5-1C4F-81FA-5134E180C282}"/>
              </a:ext>
            </a:extLst>
          </p:cNvPr>
          <p:cNvCxnSpPr>
            <a:cxnSpLocks/>
          </p:cNvCxnSpPr>
          <p:nvPr/>
        </p:nvCxnSpPr>
        <p:spPr>
          <a:xfrm>
            <a:off x="6422216" y="2809655"/>
            <a:ext cx="1349912" cy="69161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846050-E2BC-E741-A1FE-16F91C267CC3}"/>
              </a:ext>
            </a:extLst>
          </p:cNvPr>
          <p:cNvCxnSpPr>
            <a:cxnSpLocks/>
          </p:cNvCxnSpPr>
          <p:nvPr/>
        </p:nvCxnSpPr>
        <p:spPr>
          <a:xfrm flipV="1">
            <a:off x="4847780" y="2815025"/>
            <a:ext cx="1572245" cy="159884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4F6CAF-9D4B-9B4B-82FC-623B62BA8B83}"/>
              </a:ext>
            </a:extLst>
          </p:cNvPr>
          <p:cNvCxnSpPr>
            <a:cxnSpLocks/>
          </p:cNvCxnSpPr>
          <p:nvPr/>
        </p:nvCxnSpPr>
        <p:spPr>
          <a:xfrm flipH="1">
            <a:off x="4871349" y="1501536"/>
            <a:ext cx="138594" cy="290649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653EC14-C588-9A44-BD75-CDDE0ED0E736}"/>
              </a:ext>
            </a:extLst>
          </p:cNvPr>
          <p:cNvCxnSpPr>
            <a:cxnSpLocks/>
          </p:cNvCxnSpPr>
          <p:nvPr/>
        </p:nvCxnSpPr>
        <p:spPr>
          <a:xfrm>
            <a:off x="5044833" y="1519881"/>
            <a:ext cx="1398240" cy="126140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8462651-9175-204A-99CA-CB7C6A7DF160}"/>
              </a:ext>
            </a:extLst>
          </p:cNvPr>
          <p:cNvCxnSpPr>
            <a:cxnSpLocks/>
          </p:cNvCxnSpPr>
          <p:nvPr/>
        </p:nvCxnSpPr>
        <p:spPr>
          <a:xfrm flipV="1">
            <a:off x="5012944" y="943759"/>
            <a:ext cx="1505734" cy="5423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5768266-53A2-F244-9D54-3BE9E0B01BE4}"/>
              </a:ext>
            </a:extLst>
          </p:cNvPr>
          <p:cNvCxnSpPr>
            <a:cxnSpLocks/>
          </p:cNvCxnSpPr>
          <p:nvPr/>
        </p:nvCxnSpPr>
        <p:spPr>
          <a:xfrm flipH="1">
            <a:off x="6434169" y="937375"/>
            <a:ext cx="53807" cy="187951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DD7BD13-BA1B-AA48-954F-EACD65C4307A}"/>
              </a:ext>
            </a:extLst>
          </p:cNvPr>
          <p:cNvCxnSpPr>
            <a:cxnSpLocks/>
          </p:cNvCxnSpPr>
          <p:nvPr/>
        </p:nvCxnSpPr>
        <p:spPr>
          <a:xfrm>
            <a:off x="6521648" y="937375"/>
            <a:ext cx="1265336" cy="255254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5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3"/>
          <a:stretch>
            <a:fillRect/>
          </a:stretch>
        </p:blipFill>
        <p:spPr>
          <a:xfrm>
            <a:off x="2428694" y="14308"/>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176857" cy="107117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600" y="4151870"/>
            <a:ext cx="1595825" cy="271848"/>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1E67A2-36BB-8E43-8A2B-DFFCBA812D8A}"/>
              </a:ext>
            </a:extLst>
          </p:cNvPr>
          <p:cNvCxnSpPr>
            <a:cxnSpLocks/>
          </p:cNvCxnSpPr>
          <p:nvPr/>
        </p:nvCxnSpPr>
        <p:spPr>
          <a:xfrm flipH="1">
            <a:off x="6448426" y="3517043"/>
            <a:ext cx="1317628" cy="61474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C9AE1-B24C-0D49-A1A2-7E13496A6229}"/>
              </a:ext>
            </a:extLst>
          </p:cNvPr>
          <p:cNvCxnSpPr>
            <a:cxnSpLocks/>
          </p:cNvCxnSpPr>
          <p:nvPr/>
        </p:nvCxnSpPr>
        <p:spPr>
          <a:xfrm flipH="1">
            <a:off x="5743575" y="2939368"/>
            <a:ext cx="255782" cy="577675"/>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279164-F678-494C-AA9D-63DE120D6987}"/>
              </a:ext>
            </a:extLst>
          </p:cNvPr>
          <p:cNvCxnSpPr>
            <a:cxnSpLocks/>
          </p:cNvCxnSpPr>
          <p:nvPr/>
        </p:nvCxnSpPr>
        <p:spPr>
          <a:xfrm flipH="1" flipV="1">
            <a:off x="5743575" y="3504687"/>
            <a:ext cx="352425" cy="91129"/>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2BB853-E7E2-4B4D-97A5-9F170A2FF086}"/>
              </a:ext>
            </a:extLst>
          </p:cNvPr>
          <p:cNvCxnSpPr>
            <a:cxnSpLocks/>
          </p:cNvCxnSpPr>
          <p:nvPr/>
        </p:nvCxnSpPr>
        <p:spPr>
          <a:xfrm>
            <a:off x="5999357" y="2939368"/>
            <a:ext cx="90487" cy="656448"/>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454E78B-5209-1D48-AA0C-242460D53817}"/>
              </a:ext>
            </a:extLst>
          </p:cNvPr>
          <p:cNvSpPr/>
          <p:nvPr/>
        </p:nvSpPr>
        <p:spPr>
          <a:xfrm>
            <a:off x="5976905" y="3693708"/>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FCC043-C102-FE41-9C03-A4F5E8499A10}"/>
              </a:ext>
            </a:extLst>
          </p:cNvPr>
          <p:cNvSpPr/>
          <p:nvPr/>
        </p:nvSpPr>
        <p:spPr>
          <a:xfrm>
            <a:off x="6351933" y="3743510"/>
            <a:ext cx="257311" cy="10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EF93ADC-28A3-DB42-A200-8937D08128D2}"/>
              </a:ext>
            </a:extLst>
          </p:cNvPr>
          <p:cNvSpPr/>
          <p:nvPr/>
        </p:nvSpPr>
        <p:spPr>
          <a:xfrm>
            <a:off x="6799989" y="362066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C2B24E-E782-C347-92EC-B1BB4E9CF720}"/>
              </a:ext>
            </a:extLst>
          </p:cNvPr>
          <p:cNvSpPr txBox="1"/>
          <p:nvPr/>
        </p:nvSpPr>
        <p:spPr>
          <a:xfrm>
            <a:off x="6681534" y="3509847"/>
            <a:ext cx="560269" cy="246221"/>
          </a:xfrm>
          <a:prstGeom prst="rect">
            <a:avLst/>
          </a:prstGeom>
          <a:noFill/>
        </p:spPr>
        <p:txBody>
          <a:bodyPr wrap="square" rtlCol="0">
            <a:spAutoFit/>
          </a:bodyPr>
          <a:lstStyle/>
          <a:p>
            <a:r>
              <a:rPr lang="en-US" sz="1000" dirty="0"/>
              <a:t>P13</a:t>
            </a:r>
          </a:p>
        </p:txBody>
      </p:sp>
      <p:sp>
        <p:nvSpPr>
          <p:cNvPr id="21" name="Rectangle 20">
            <a:extLst>
              <a:ext uri="{FF2B5EF4-FFF2-40B4-BE49-F238E27FC236}">
                <a16:creationId xmlns:a16="http://schemas.microsoft.com/office/drawing/2014/main" id="{8E795589-112B-A941-BAFB-9207AF629EDE}"/>
              </a:ext>
            </a:extLst>
          </p:cNvPr>
          <p:cNvSpPr/>
          <p:nvPr/>
        </p:nvSpPr>
        <p:spPr>
          <a:xfrm>
            <a:off x="6056153" y="304143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E87E63-C069-9C4F-B3A1-123502400ACF}"/>
              </a:ext>
            </a:extLst>
          </p:cNvPr>
          <p:cNvSpPr/>
          <p:nvPr/>
        </p:nvSpPr>
        <p:spPr>
          <a:xfrm>
            <a:off x="6239033" y="17978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469E24C-EC87-B94B-B624-645D4B9AADAC}"/>
              </a:ext>
            </a:extLst>
          </p:cNvPr>
          <p:cNvSpPr/>
          <p:nvPr/>
        </p:nvSpPr>
        <p:spPr>
          <a:xfrm>
            <a:off x="5116909" y="39594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3D64DC-690C-DB4F-A7B1-E7859BE52D94}"/>
              </a:ext>
            </a:extLst>
          </p:cNvPr>
          <p:cNvSpPr/>
          <p:nvPr/>
        </p:nvSpPr>
        <p:spPr>
          <a:xfrm>
            <a:off x="5983001" y="46507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E9907C-3D8D-9F49-8A6E-2A5A9EB226E3}"/>
              </a:ext>
            </a:extLst>
          </p:cNvPr>
          <p:cNvSpPr/>
          <p:nvPr/>
        </p:nvSpPr>
        <p:spPr>
          <a:xfrm>
            <a:off x="4885721" y="282198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F3072A-F68D-3841-9289-88B8376CBE3C}"/>
              </a:ext>
            </a:extLst>
          </p:cNvPr>
          <p:cNvSpPr/>
          <p:nvPr/>
        </p:nvSpPr>
        <p:spPr>
          <a:xfrm>
            <a:off x="5845841" y="53640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0AD700-8CB7-FF4D-920D-6688278F91DC}"/>
              </a:ext>
            </a:extLst>
          </p:cNvPr>
          <p:cNvSpPr/>
          <p:nvPr/>
        </p:nvSpPr>
        <p:spPr>
          <a:xfrm>
            <a:off x="6531641" y="3132876"/>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EF9AF69-FAA8-4A49-9476-D3BA3C28D77B}"/>
              </a:ext>
            </a:extLst>
          </p:cNvPr>
          <p:cNvSpPr/>
          <p:nvPr/>
        </p:nvSpPr>
        <p:spPr>
          <a:xfrm>
            <a:off x="6787673" y="40198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ECA112-58A9-694A-A350-D19EA69BB7D4}"/>
              </a:ext>
            </a:extLst>
          </p:cNvPr>
          <p:cNvSpPr/>
          <p:nvPr/>
        </p:nvSpPr>
        <p:spPr>
          <a:xfrm>
            <a:off x="6376193" y="417529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BC93572-A4C0-2844-A6C3-6D90B8F7C870}"/>
              </a:ext>
            </a:extLst>
          </p:cNvPr>
          <p:cNvSpPr/>
          <p:nvPr/>
        </p:nvSpPr>
        <p:spPr>
          <a:xfrm>
            <a:off x="6897401"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9BA5659-F383-DA46-904B-56E2DB2D2A26}"/>
              </a:ext>
            </a:extLst>
          </p:cNvPr>
          <p:cNvSpPr/>
          <p:nvPr/>
        </p:nvSpPr>
        <p:spPr>
          <a:xfrm>
            <a:off x="7610633" y="241964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04A67B-FCA5-8A4B-B99B-AE1B03A17337}"/>
              </a:ext>
            </a:extLst>
          </p:cNvPr>
          <p:cNvSpPr/>
          <p:nvPr/>
        </p:nvSpPr>
        <p:spPr>
          <a:xfrm>
            <a:off x="4254785" y="339805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5387A3A-86B3-6644-AA16-B7CCD8E2FE19}"/>
              </a:ext>
            </a:extLst>
          </p:cNvPr>
          <p:cNvSpPr/>
          <p:nvPr/>
        </p:nvSpPr>
        <p:spPr>
          <a:xfrm>
            <a:off x="8168417" y="3306612"/>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4C57FE-1EF7-F248-9C76-B0E5F4179F05}"/>
              </a:ext>
            </a:extLst>
          </p:cNvPr>
          <p:cNvSpPr/>
          <p:nvPr/>
        </p:nvSpPr>
        <p:spPr>
          <a:xfrm>
            <a:off x="7455185" y="4568484"/>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326000-6B65-5D4D-A073-EE669D1BEB89}"/>
              </a:ext>
            </a:extLst>
          </p:cNvPr>
          <p:cNvSpPr/>
          <p:nvPr/>
        </p:nvSpPr>
        <p:spPr>
          <a:xfrm>
            <a:off x="8003825" y="19990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60DCB0C-9834-C045-9DC7-7D7BD5377A80}"/>
              </a:ext>
            </a:extLst>
          </p:cNvPr>
          <p:cNvSpPr/>
          <p:nvPr/>
        </p:nvSpPr>
        <p:spPr>
          <a:xfrm>
            <a:off x="6037865" y="1084620"/>
            <a:ext cx="257311" cy="13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ECD56A4-E1FB-4749-B9EC-0E145BC35152}"/>
              </a:ext>
            </a:extLst>
          </p:cNvPr>
          <p:cNvCxnSpPr>
            <a:cxnSpLocks/>
          </p:cNvCxnSpPr>
          <p:nvPr/>
        </p:nvCxnSpPr>
        <p:spPr>
          <a:xfrm>
            <a:off x="6015209" y="2939368"/>
            <a:ext cx="151311" cy="38558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5BFC7C-A5C9-4946-BD74-ED40FE64D538}"/>
              </a:ext>
            </a:extLst>
          </p:cNvPr>
          <p:cNvCxnSpPr>
            <a:cxnSpLocks/>
          </p:cNvCxnSpPr>
          <p:nvPr/>
        </p:nvCxnSpPr>
        <p:spPr>
          <a:xfrm flipV="1">
            <a:off x="5555550" y="2939369"/>
            <a:ext cx="443550" cy="1477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664B96-BC76-2044-B13A-3C3016FF2577}"/>
              </a:ext>
            </a:extLst>
          </p:cNvPr>
          <p:cNvCxnSpPr>
            <a:cxnSpLocks/>
          </p:cNvCxnSpPr>
          <p:nvPr/>
        </p:nvCxnSpPr>
        <p:spPr>
          <a:xfrm>
            <a:off x="5572325" y="3092235"/>
            <a:ext cx="619727" cy="27024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63BC07-E023-704B-B78F-068BED9B7573}"/>
              </a:ext>
            </a:extLst>
          </p:cNvPr>
          <p:cNvCxnSpPr>
            <a:cxnSpLocks/>
          </p:cNvCxnSpPr>
          <p:nvPr/>
        </p:nvCxnSpPr>
        <p:spPr>
          <a:xfrm>
            <a:off x="6004434" y="2937674"/>
            <a:ext cx="316176" cy="19006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D790863-43BD-544F-AEB5-0608F79572E4}"/>
              </a:ext>
            </a:extLst>
          </p:cNvPr>
          <p:cNvCxnSpPr>
            <a:cxnSpLocks/>
          </p:cNvCxnSpPr>
          <p:nvPr/>
        </p:nvCxnSpPr>
        <p:spPr>
          <a:xfrm flipH="1">
            <a:off x="6219194" y="3130540"/>
            <a:ext cx="135214" cy="231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5A23326-A3C2-414D-93FD-DB71520FAF3E}"/>
              </a:ext>
            </a:extLst>
          </p:cNvPr>
          <p:cNvCxnSpPr>
            <a:cxnSpLocks/>
          </p:cNvCxnSpPr>
          <p:nvPr/>
        </p:nvCxnSpPr>
        <p:spPr>
          <a:xfrm flipV="1">
            <a:off x="6004177" y="2804916"/>
            <a:ext cx="418641" cy="13218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44FF7E-5D17-234B-A225-30B3BA038F64}"/>
              </a:ext>
            </a:extLst>
          </p:cNvPr>
          <p:cNvCxnSpPr>
            <a:cxnSpLocks/>
          </p:cNvCxnSpPr>
          <p:nvPr/>
        </p:nvCxnSpPr>
        <p:spPr>
          <a:xfrm flipH="1">
            <a:off x="6397660" y="2247750"/>
            <a:ext cx="415678" cy="11338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E1E319-9DEC-AF4E-B2C8-7C656B204D54}"/>
              </a:ext>
            </a:extLst>
          </p:cNvPr>
          <p:cNvCxnSpPr>
            <a:cxnSpLocks/>
          </p:cNvCxnSpPr>
          <p:nvPr/>
        </p:nvCxnSpPr>
        <p:spPr>
          <a:xfrm>
            <a:off x="6209981" y="3362482"/>
            <a:ext cx="141952" cy="3265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11CBB39-650F-8342-BBC8-A81550F981A5}"/>
              </a:ext>
            </a:extLst>
          </p:cNvPr>
          <p:cNvCxnSpPr>
            <a:cxnSpLocks/>
          </p:cNvCxnSpPr>
          <p:nvPr/>
        </p:nvCxnSpPr>
        <p:spPr>
          <a:xfrm flipV="1">
            <a:off x="6116986" y="3327749"/>
            <a:ext cx="75066" cy="2613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3513E7-1F89-7242-8FD8-3F5D7A892876}"/>
              </a:ext>
            </a:extLst>
          </p:cNvPr>
          <p:cNvCxnSpPr>
            <a:cxnSpLocks/>
          </p:cNvCxnSpPr>
          <p:nvPr/>
        </p:nvCxnSpPr>
        <p:spPr>
          <a:xfrm>
            <a:off x="6110830" y="3575334"/>
            <a:ext cx="252824" cy="11163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46C8228-A973-1242-BDDC-8D72762346FE}"/>
              </a:ext>
            </a:extLst>
          </p:cNvPr>
          <p:cNvCxnSpPr>
            <a:cxnSpLocks/>
          </p:cNvCxnSpPr>
          <p:nvPr/>
        </p:nvCxnSpPr>
        <p:spPr>
          <a:xfrm flipV="1">
            <a:off x="5550473" y="3530484"/>
            <a:ext cx="193102" cy="11233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06D6EF-D58F-F74A-9239-C4C02B52AE31}"/>
              </a:ext>
            </a:extLst>
          </p:cNvPr>
          <p:cNvCxnSpPr>
            <a:cxnSpLocks/>
          </p:cNvCxnSpPr>
          <p:nvPr/>
        </p:nvCxnSpPr>
        <p:spPr>
          <a:xfrm>
            <a:off x="5759428" y="3513701"/>
            <a:ext cx="2077" cy="24598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7B3B88-2FEE-2C41-A323-061F4C5E06D2}"/>
              </a:ext>
            </a:extLst>
          </p:cNvPr>
          <p:cNvCxnSpPr>
            <a:cxnSpLocks/>
          </p:cNvCxnSpPr>
          <p:nvPr/>
        </p:nvCxnSpPr>
        <p:spPr>
          <a:xfrm>
            <a:off x="5558877" y="3644759"/>
            <a:ext cx="199528" cy="13171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7A881E-DEF7-D045-98E8-0D1B781BF796}"/>
              </a:ext>
            </a:extLst>
          </p:cNvPr>
          <p:cNvCxnSpPr>
            <a:cxnSpLocks/>
          </p:cNvCxnSpPr>
          <p:nvPr/>
        </p:nvCxnSpPr>
        <p:spPr>
          <a:xfrm flipV="1">
            <a:off x="5752789" y="3340327"/>
            <a:ext cx="413731" cy="1628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82D966C-7199-6441-89CC-C53FD8B16D7C}"/>
              </a:ext>
            </a:extLst>
          </p:cNvPr>
          <p:cNvCxnSpPr>
            <a:cxnSpLocks/>
          </p:cNvCxnSpPr>
          <p:nvPr/>
        </p:nvCxnSpPr>
        <p:spPr>
          <a:xfrm>
            <a:off x="5759428" y="3509817"/>
            <a:ext cx="361005" cy="737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0393DF4-9AC5-634E-94CB-D2445D04B7B3}"/>
              </a:ext>
            </a:extLst>
          </p:cNvPr>
          <p:cNvCxnSpPr>
            <a:cxnSpLocks/>
          </p:cNvCxnSpPr>
          <p:nvPr/>
        </p:nvCxnSpPr>
        <p:spPr>
          <a:xfrm>
            <a:off x="5550473" y="3091228"/>
            <a:ext cx="208955" cy="429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A86DB-925E-504E-91C7-D87FEC1295EF}"/>
              </a:ext>
            </a:extLst>
          </p:cNvPr>
          <p:cNvCxnSpPr>
            <a:cxnSpLocks/>
          </p:cNvCxnSpPr>
          <p:nvPr/>
        </p:nvCxnSpPr>
        <p:spPr>
          <a:xfrm flipV="1">
            <a:off x="5791114" y="3595816"/>
            <a:ext cx="296378" cy="19578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5EBF41-DBAB-534F-80C6-05BC80491796}"/>
              </a:ext>
            </a:extLst>
          </p:cNvPr>
          <p:cNvCxnSpPr>
            <a:cxnSpLocks/>
          </p:cNvCxnSpPr>
          <p:nvPr/>
        </p:nvCxnSpPr>
        <p:spPr>
          <a:xfrm flipH="1">
            <a:off x="5547998" y="3098590"/>
            <a:ext cx="9171" cy="56065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E13D9A-DA14-9F40-8816-0227336DA4E5}"/>
              </a:ext>
            </a:extLst>
          </p:cNvPr>
          <p:cNvCxnSpPr>
            <a:cxnSpLocks/>
          </p:cNvCxnSpPr>
          <p:nvPr/>
        </p:nvCxnSpPr>
        <p:spPr>
          <a:xfrm flipV="1">
            <a:off x="5751875" y="3686969"/>
            <a:ext cx="595877" cy="12187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4851E5-3178-A44A-9171-2BF937B2E004}"/>
              </a:ext>
            </a:extLst>
          </p:cNvPr>
          <p:cNvCxnSpPr>
            <a:cxnSpLocks/>
          </p:cNvCxnSpPr>
          <p:nvPr/>
        </p:nvCxnSpPr>
        <p:spPr>
          <a:xfrm>
            <a:off x="6345626" y="3127742"/>
            <a:ext cx="18028" cy="55922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09B27FC-FABB-004D-8856-464ECA1D51A7}"/>
              </a:ext>
            </a:extLst>
          </p:cNvPr>
          <p:cNvCxnSpPr>
            <a:cxnSpLocks/>
          </p:cNvCxnSpPr>
          <p:nvPr/>
        </p:nvCxnSpPr>
        <p:spPr>
          <a:xfrm flipH="1" flipV="1">
            <a:off x="6363654" y="3693708"/>
            <a:ext cx="269850" cy="214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D43EAA3-D698-AC40-BB1B-57D29C7A46AF}"/>
              </a:ext>
            </a:extLst>
          </p:cNvPr>
          <p:cNvCxnSpPr>
            <a:cxnSpLocks/>
          </p:cNvCxnSpPr>
          <p:nvPr/>
        </p:nvCxnSpPr>
        <p:spPr>
          <a:xfrm>
            <a:off x="5758405" y="3791601"/>
            <a:ext cx="923129" cy="11622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8DC09FC-60A4-9048-8B40-27D0237D647F}"/>
              </a:ext>
            </a:extLst>
          </p:cNvPr>
          <p:cNvCxnSpPr>
            <a:cxnSpLocks/>
          </p:cNvCxnSpPr>
          <p:nvPr/>
        </p:nvCxnSpPr>
        <p:spPr>
          <a:xfrm flipH="1">
            <a:off x="6354408" y="3678678"/>
            <a:ext cx="391134" cy="1503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19C69A1-9FF4-574B-B948-6E09C4AEAC86}"/>
              </a:ext>
            </a:extLst>
          </p:cNvPr>
          <p:cNvCxnSpPr>
            <a:cxnSpLocks/>
          </p:cNvCxnSpPr>
          <p:nvPr/>
        </p:nvCxnSpPr>
        <p:spPr>
          <a:xfrm flipH="1">
            <a:off x="6633504" y="3669534"/>
            <a:ext cx="112038" cy="23829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97EEED-2C9D-A045-A5C6-F607D0D795AC}"/>
              </a:ext>
            </a:extLst>
          </p:cNvPr>
          <p:cNvCxnSpPr>
            <a:cxnSpLocks/>
          </p:cNvCxnSpPr>
          <p:nvPr/>
        </p:nvCxnSpPr>
        <p:spPr>
          <a:xfrm>
            <a:off x="6354408" y="3178132"/>
            <a:ext cx="391134" cy="491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4C6EE3-3B8E-BF4A-822C-5E9F16A3665E}"/>
              </a:ext>
            </a:extLst>
          </p:cNvPr>
          <p:cNvCxnSpPr>
            <a:cxnSpLocks/>
          </p:cNvCxnSpPr>
          <p:nvPr/>
        </p:nvCxnSpPr>
        <p:spPr>
          <a:xfrm>
            <a:off x="5765975" y="3770376"/>
            <a:ext cx="95247" cy="26527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C14031B-E85A-CF40-A41F-6D503A6D0D9E}"/>
              </a:ext>
            </a:extLst>
          </p:cNvPr>
          <p:cNvCxnSpPr>
            <a:cxnSpLocks/>
          </p:cNvCxnSpPr>
          <p:nvPr/>
        </p:nvCxnSpPr>
        <p:spPr>
          <a:xfrm>
            <a:off x="5289745" y="3931238"/>
            <a:ext cx="553663" cy="10440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844C7CC-73B9-5E45-ACA6-F1ACE98C3092}"/>
              </a:ext>
            </a:extLst>
          </p:cNvPr>
          <p:cNvCxnSpPr>
            <a:cxnSpLocks/>
          </p:cNvCxnSpPr>
          <p:nvPr/>
        </p:nvCxnSpPr>
        <p:spPr>
          <a:xfrm flipV="1">
            <a:off x="5262671" y="3796155"/>
            <a:ext cx="495734" cy="1370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787A125-0496-3642-BCD7-F5F2C1144B48}"/>
              </a:ext>
            </a:extLst>
          </p:cNvPr>
          <p:cNvCxnSpPr>
            <a:cxnSpLocks/>
          </p:cNvCxnSpPr>
          <p:nvPr/>
        </p:nvCxnSpPr>
        <p:spPr>
          <a:xfrm flipH="1">
            <a:off x="5247515" y="3649203"/>
            <a:ext cx="325402" cy="270973"/>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3C39B9-C474-2640-B11C-52FCC7E9C9BE}"/>
              </a:ext>
            </a:extLst>
          </p:cNvPr>
          <p:cNvCxnSpPr>
            <a:cxnSpLocks/>
          </p:cNvCxnSpPr>
          <p:nvPr/>
        </p:nvCxnSpPr>
        <p:spPr>
          <a:xfrm>
            <a:off x="5709808" y="2718736"/>
            <a:ext cx="717830" cy="777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4B8F12-E753-064D-988A-072467443784}"/>
              </a:ext>
            </a:extLst>
          </p:cNvPr>
          <p:cNvCxnSpPr>
            <a:cxnSpLocks/>
          </p:cNvCxnSpPr>
          <p:nvPr/>
        </p:nvCxnSpPr>
        <p:spPr>
          <a:xfrm>
            <a:off x="5683012" y="2734870"/>
            <a:ext cx="335288" cy="22380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64C764B-31DB-3D41-8FB2-A9F688B71026}"/>
              </a:ext>
            </a:extLst>
          </p:cNvPr>
          <p:cNvCxnSpPr>
            <a:cxnSpLocks/>
          </p:cNvCxnSpPr>
          <p:nvPr/>
        </p:nvCxnSpPr>
        <p:spPr>
          <a:xfrm flipH="1">
            <a:off x="5572068" y="2725472"/>
            <a:ext cx="110559" cy="37311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900B84-5643-994F-A357-7F2B9806FE7F}"/>
              </a:ext>
            </a:extLst>
          </p:cNvPr>
          <p:cNvCxnSpPr>
            <a:cxnSpLocks/>
          </p:cNvCxnSpPr>
          <p:nvPr/>
        </p:nvCxnSpPr>
        <p:spPr>
          <a:xfrm>
            <a:off x="5143485" y="2718736"/>
            <a:ext cx="407796" cy="39104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4F2F10E-FC7E-DE44-AAE6-A49090A922A9}"/>
              </a:ext>
            </a:extLst>
          </p:cNvPr>
          <p:cNvCxnSpPr>
            <a:cxnSpLocks/>
          </p:cNvCxnSpPr>
          <p:nvPr/>
        </p:nvCxnSpPr>
        <p:spPr>
          <a:xfrm flipV="1">
            <a:off x="5143485" y="2725472"/>
            <a:ext cx="536809" cy="939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64AC9FD-8BFB-CE47-96D3-B3372ABE7532}"/>
              </a:ext>
            </a:extLst>
          </p:cNvPr>
          <p:cNvCxnSpPr>
            <a:cxnSpLocks/>
          </p:cNvCxnSpPr>
          <p:nvPr/>
        </p:nvCxnSpPr>
        <p:spPr>
          <a:xfrm>
            <a:off x="5144451" y="2076897"/>
            <a:ext cx="524387" cy="636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F173E58-008A-2041-8791-7CDBABAE4955}"/>
              </a:ext>
            </a:extLst>
          </p:cNvPr>
          <p:cNvCxnSpPr>
            <a:cxnSpLocks/>
          </p:cNvCxnSpPr>
          <p:nvPr/>
        </p:nvCxnSpPr>
        <p:spPr>
          <a:xfrm flipV="1">
            <a:off x="5111323" y="2066622"/>
            <a:ext cx="5586" cy="66605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C52F01-6D67-9A46-BFB6-2EF5507155CC}"/>
              </a:ext>
            </a:extLst>
          </p:cNvPr>
          <p:cNvCxnSpPr>
            <a:cxnSpLocks/>
          </p:cNvCxnSpPr>
          <p:nvPr/>
        </p:nvCxnSpPr>
        <p:spPr>
          <a:xfrm flipH="1" flipV="1">
            <a:off x="5143032" y="2066622"/>
            <a:ext cx="662231" cy="1524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7403F7-EC58-2D44-BA13-FD931B1A2A86}"/>
              </a:ext>
            </a:extLst>
          </p:cNvPr>
          <p:cNvCxnSpPr>
            <a:cxnSpLocks/>
          </p:cNvCxnSpPr>
          <p:nvPr/>
        </p:nvCxnSpPr>
        <p:spPr>
          <a:xfrm flipV="1">
            <a:off x="5689021" y="2219022"/>
            <a:ext cx="129679" cy="48484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247931E-F597-444D-B032-9FF00E1E4E42}"/>
              </a:ext>
            </a:extLst>
          </p:cNvPr>
          <p:cNvCxnSpPr>
            <a:cxnSpLocks/>
          </p:cNvCxnSpPr>
          <p:nvPr/>
        </p:nvCxnSpPr>
        <p:spPr>
          <a:xfrm flipV="1">
            <a:off x="5821105" y="1855667"/>
            <a:ext cx="165724" cy="3608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79910F-AA14-6642-9303-2BCB77AB7F84}"/>
              </a:ext>
            </a:extLst>
          </p:cNvPr>
          <p:cNvCxnSpPr>
            <a:cxnSpLocks/>
          </p:cNvCxnSpPr>
          <p:nvPr/>
        </p:nvCxnSpPr>
        <p:spPr>
          <a:xfrm flipV="1">
            <a:off x="5127190" y="1871515"/>
            <a:ext cx="874703" cy="173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C9D223-11B2-6545-A42C-A5882554EC41}"/>
              </a:ext>
            </a:extLst>
          </p:cNvPr>
          <p:cNvCxnSpPr>
            <a:cxnSpLocks/>
          </p:cNvCxnSpPr>
          <p:nvPr/>
        </p:nvCxnSpPr>
        <p:spPr>
          <a:xfrm flipH="1" flipV="1">
            <a:off x="5022263" y="1533174"/>
            <a:ext cx="98380" cy="5286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1542922-E389-D04B-A994-5C123570ABA8}"/>
              </a:ext>
            </a:extLst>
          </p:cNvPr>
          <p:cNvCxnSpPr>
            <a:cxnSpLocks/>
          </p:cNvCxnSpPr>
          <p:nvPr/>
        </p:nvCxnSpPr>
        <p:spPr>
          <a:xfrm>
            <a:off x="5022263" y="1501536"/>
            <a:ext cx="969764" cy="36787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209D2CD-8F41-BA4E-83DF-35CAF02EF6BA}"/>
              </a:ext>
            </a:extLst>
          </p:cNvPr>
          <p:cNvCxnSpPr>
            <a:cxnSpLocks/>
          </p:cNvCxnSpPr>
          <p:nvPr/>
        </p:nvCxnSpPr>
        <p:spPr>
          <a:xfrm flipV="1">
            <a:off x="6003838" y="941892"/>
            <a:ext cx="492506" cy="86308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63C6473-7CD3-9F41-B4B6-FB6F2B055309}"/>
              </a:ext>
            </a:extLst>
          </p:cNvPr>
          <p:cNvCxnSpPr>
            <a:cxnSpLocks/>
          </p:cNvCxnSpPr>
          <p:nvPr/>
        </p:nvCxnSpPr>
        <p:spPr>
          <a:xfrm flipH="1">
            <a:off x="5022263" y="941892"/>
            <a:ext cx="1482585" cy="58074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AD47B9E-65C5-5043-910A-08B03C8B2638}"/>
              </a:ext>
            </a:extLst>
          </p:cNvPr>
          <p:cNvCxnSpPr>
            <a:cxnSpLocks/>
          </p:cNvCxnSpPr>
          <p:nvPr/>
        </p:nvCxnSpPr>
        <p:spPr>
          <a:xfrm flipH="1" flipV="1">
            <a:off x="6018412" y="1863345"/>
            <a:ext cx="230487" cy="25023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2AB78BC-1FE6-644A-9E93-4E242CFC25E2}"/>
              </a:ext>
            </a:extLst>
          </p:cNvPr>
          <p:cNvCxnSpPr>
            <a:cxnSpLocks/>
          </p:cNvCxnSpPr>
          <p:nvPr/>
        </p:nvCxnSpPr>
        <p:spPr>
          <a:xfrm flipH="1">
            <a:off x="5828036" y="2128095"/>
            <a:ext cx="406180" cy="7302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F36545F-B78F-114E-9737-1336D52855CE}"/>
              </a:ext>
            </a:extLst>
          </p:cNvPr>
          <p:cNvCxnSpPr>
            <a:cxnSpLocks/>
          </p:cNvCxnSpPr>
          <p:nvPr/>
        </p:nvCxnSpPr>
        <p:spPr>
          <a:xfrm flipH="1" flipV="1">
            <a:off x="5845073" y="2236579"/>
            <a:ext cx="178047" cy="1924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866D413-90F5-B446-A492-0D04B1FEE854}"/>
              </a:ext>
            </a:extLst>
          </p:cNvPr>
          <p:cNvCxnSpPr>
            <a:cxnSpLocks/>
          </p:cNvCxnSpPr>
          <p:nvPr/>
        </p:nvCxnSpPr>
        <p:spPr>
          <a:xfrm flipV="1">
            <a:off x="5679613" y="2447223"/>
            <a:ext cx="339972" cy="28414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2770039-12DB-FC41-ADB1-FC7442420D13}"/>
              </a:ext>
            </a:extLst>
          </p:cNvPr>
          <p:cNvCxnSpPr>
            <a:cxnSpLocks/>
          </p:cNvCxnSpPr>
          <p:nvPr/>
        </p:nvCxnSpPr>
        <p:spPr>
          <a:xfrm flipV="1">
            <a:off x="6035427" y="2128122"/>
            <a:ext cx="229708" cy="2920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E90A1ED-346E-6640-BB15-0143717494A6}"/>
              </a:ext>
            </a:extLst>
          </p:cNvPr>
          <p:cNvCxnSpPr>
            <a:cxnSpLocks/>
          </p:cNvCxnSpPr>
          <p:nvPr/>
        </p:nvCxnSpPr>
        <p:spPr>
          <a:xfrm flipH="1" flipV="1">
            <a:off x="6046700" y="2447244"/>
            <a:ext cx="406545" cy="3835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BCBC8-9FC6-2540-9FE6-1F5B9D18D335}"/>
              </a:ext>
            </a:extLst>
          </p:cNvPr>
          <p:cNvCxnSpPr>
            <a:cxnSpLocks/>
          </p:cNvCxnSpPr>
          <p:nvPr/>
        </p:nvCxnSpPr>
        <p:spPr>
          <a:xfrm flipH="1" flipV="1">
            <a:off x="6265936" y="2155913"/>
            <a:ext cx="154089" cy="20955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2492DD1-AA83-574E-AA3A-A4AF7E38710C}"/>
              </a:ext>
            </a:extLst>
          </p:cNvPr>
          <p:cNvCxnSpPr>
            <a:cxnSpLocks/>
          </p:cNvCxnSpPr>
          <p:nvPr/>
        </p:nvCxnSpPr>
        <p:spPr>
          <a:xfrm flipH="1">
            <a:off x="6037364" y="2361138"/>
            <a:ext cx="408947" cy="5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069A24D-E1B7-2448-B414-5EE6CD05D132}"/>
              </a:ext>
            </a:extLst>
          </p:cNvPr>
          <p:cNvCxnSpPr>
            <a:cxnSpLocks/>
          </p:cNvCxnSpPr>
          <p:nvPr/>
        </p:nvCxnSpPr>
        <p:spPr>
          <a:xfrm flipH="1" flipV="1">
            <a:off x="6420634" y="2353526"/>
            <a:ext cx="16068" cy="46036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D7DC647-CEB4-B943-8E54-2F675CB694AE}"/>
              </a:ext>
            </a:extLst>
          </p:cNvPr>
          <p:cNvCxnSpPr>
            <a:cxnSpLocks/>
          </p:cNvCxnSpPr>
          <p:nvPr/>
        </p:nvCxnSpPr>
        <p:spPr>
          <a:xfrm flipV="1">
            <a:off x="6426568" y="2266396"/>
            <a:ext cx="361068" cy="58037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238B377-E9E3-FF44-B722-8B6D288E9678}"/>
              </a:ext>
            </a:extLst>
          </p:cNvPr>
          <p:cNvCxnSpPr>
            <a:cxnSpLocks/>
          </p:cNvCxnSpPr>
          <p:nvPr/>
        </p:nvCxnSpPr>
        <p:spPr>
          <a:xfrm>
            <a:off x="6275284" y="2128095"/>
            <a:ext cx="538054" cy="13259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B5835FA-F203-A042-B144-A062F419C220}"/>
              </a:ext>
            </a:extLst>
          </p:cNvPr>
          <p:cNvCxnSpPr>
            <a:cxnSpLocks/>
          </p:cNvCxnSpPr>
          <p:nvPr/>
        </p:nvCxnSpPr>
        <p:spPr>
          <a:xfrm flipV="1">
            <a:off x="7304619" y="2007782"/>
            <a:ext cx="375118" cy="43944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FFDF148-77DF-CA4D-B55E-860A31C83A4A}"/>
              </a:ext>
            </a:extLst>
          </p:cNvPr>
          <p:cNvCxnSpPr>
            <a:cxnSpLocks/>
          </p:cNvCxnSpPr>
          <p:nvPr/>
        </p:nvCxnSpPr>
        <p:spPr>
          <a:xfrm flipH="1" flipV="1">
            <a:off x="6796972" y="2265192"/>
            <a:ext cx="507647" cy="15459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5A1847B-11C4-0D45-B2C5-1ABA28FB507D}"/>
              </a:ext>
            </a:extLst>
          </p:cNvPr>
          <p:cNvCxnSpPr>
            <a:cxnSpLocks/>
          </p:cNvCxnSpPr>
          <p:nvPr/>
        </p:nvCxnSpPr>
        <p:spPr>
          <a:xfrm flipH="1">
            <a:off x="6796972" y="2007782"/>
            <a:ext cx="875258" cy="23867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FE8F0F1-36E3-4A4C-8E9F-D082CB92DD58}"/>
              </a:ext>
            </a:extLst>
          </p:cNvPr>
          <p:cNvCxnSpPr>
            <a:cxnSpLocks/>
          </p:cNvCxnSpPr>
          <p:nvPr/>
        </p:nvCxnSpPr>
        <p:spPr>
          <a:xfrm flipH="1" flipV="1">
            <a:off x="6496344" y="1010302"/>
            <a:ext cx="1183393" cy="99340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97C729B-1B1E-9347-82EB-6E286827A1EC}"/>
              </a:ext>
            </a:extLst>
          </p:cNvPr>
          <p:cNvCxnSpPr>
            <a:cxnSpLocks/>
          </p:cNvCxnSpPr>
          <p:nvPr/>
        </p:nvCxnSpPr>
        <p:spPr>
          <a:xfrm flipH="1" flipV="1">
            <a:off x="5992893" y="1869299"/>
            <a:ext cx="1693144" cy="1313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197EDEC-8340-4F47-A537-E315CE55E0C7}"/>
              </a:ext>
            </a:extLst>
          </p:cNvPr>
          <p:cNvCxnSpPr>
            <a:cxnSpLocks/>
          </p:cNvCxnSpPr>
          <p:nvPr/>
        </p:nvCxnSpPr>
        <p:spPr>
          <a:xfrm flipH="1">
            <a:off x="6264878" y="1991089"/>
            <a:ext cx="1422025" cy="145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2647637-3623-1B42-9906-EF487631D41B}"/>
              </a:ext>
            </a:extLst>
          </p:cNvPr>
          <p:cNvCxnSpPr>
            <a:cxnSpLocks/>
          </p:cNvCxnSpPr>
          <p:nvPr/>
        </p:nvCxnSpPr>
        <p:spPr>
          <a:xfrm flipH="1">
            <a:off x="6449268" y="2444696"/>
            <a:ext cx="872028" cy="359267"/>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C9A4531-5F6C-E249-95F7-874ED556E678}"/>
              </a:ext>
            </a:extLst>
          </p:cNvPr>
          <p:cNvCxnSpPr>
            <a:cxnSpLocks/>
          </p:cNvCxnSpPr>
          <p:nvPr/>
        </p:nvCxnSpPr>
        <p:spPr>
          <a:xfrm flipH="1" flipV="1">
            <a:off x="7317818" y="2419644"/>
            <a:ext cx="448236" cy="10901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1163CD1-E0A1-1D45-8CFE-11C7E362DF4A}"/>
              </a:ext>
            </a:extLst>
          </p:cNvPr>
          <p:cNvCxnSpPr>
            <a:cxnSpLocks/>
          </p:cNvCxnSpPr>
          <p:nvPr/>
        </p:nvCxnSpPr>
        <p:spPr>
          <a:xfrm flipH="1" flipV="1">
            <a:off x="6458047" y="2812839"/>
            <a:ext cx="1298373" cy="7042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A2C6CF5-5D20-4440-B1CE-57C56E5854C5}"/>
              </a:ext>
            </a:extLst>
          </p:cNvPr>
          <p:cNvCxnSpPr>
            <a:cxnSpLocks/>
          </p:cNvCxnSpPr>
          <p:nvPr/>
        </p:nvCxnSpPr>
        <p:spPr>
          <a:xfrm flipV="1">
            <a:off x="6363247" y="2855649"/>
            <a:ext cx="63320" cy="29577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9159CD1-1E87-F542-B8DA-25FD4B5A32FC}"/>
              </a:ext>
            </a:extLst>
          </p:cNvPr>
          <p:cNvCxnSpPr>
            <a:cxnSpLocks/>
          </p:cNvCxnSpPr>
          <p:nvPr/>
        </p:nvCxnSpPr>
        <p:spPr>
          <a:xfrm flipH="1" flipV="1">
            <a:off x="7686606" y="1982212"/>
            <a:ext cx="65765" cy="152092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9BB2DF89-8BA8-7E4D-AC77-6137029EC30E}"/>
              </a:ext>
            </a:extLst>
          </p:cNvPr>
          <p:cNvCxnSpPr>
            <a:cxnSpLocks/>
          </p:cNvCxnSpPr>
          <p:nvPr/>
        </p:nvCxnSpPr>
        <p:spPr>
          <a:xfrm flipH="1">
            <a:off x="7394816" y="3541554"/>
            <a:ext cx="331821" cy="2828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F2C7CEF-D4AC-444D-B5C5-AABC58E1A6B6}"/>
              </a:ext>
            </a:extLst>
          </p:cNvPr>
          <p:cNvCxnSpPr>
            <a:cxnSpLocks/>
          </p:cNvCxnSpPr>
          <p:nvPr/>
        </p:nvCxnSpPr>
        <p:spPr>
          <a:xfrm flipH="1" flipV="1">
            <a:off x="6766305" y="3730663"/>
            <a:ext cx="628512" cy="99191"/>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ACB765B-9665-9D46-94AD-BCB2C4C40B6A}"/>
              </a:ext>
            </a:extLst>
          </p:cNvPr>
          <p:cNvCxnSpPr>
            <a:cxnSpLocks/>
          </p:cNvCxnSpPr>
          <p:nvPr/>
        </p:nvCxnSpPr>
        <p:spPr>
          <a:xfrm flipH="1">
            <a:off x="6738796" y="3523230"/>
            <a:ext cx="1000492" cy="17456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5AE846D-FFE4-C44D-B5B9-2BF56EA6EAEF}"/>
              </a:ext>
            </a:extLst>
          </p:cNvPr>
          <p:cNvCxnSpPr>
            <a:cxnSpLocks/>
          </p:cNvCxnSpPr>
          <p:nvPr/>
        </p:nvCxnSpPr>
        <p:spPr>
          <a:xfrm flipH="1" flipV="1">
            <a:off x="6327304" y="3156209"/>
            <a:ext cx="1406202" cy="33532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5E5D5C-9C16-7243-9B04-40851CD9606C}"/>
              </a:ext>
            </a:extLst>
          </p:cNvPr>
          <p:cNvCxnSpPr>
            <a:cxnSpLocks/>
          </p:cNvCxnSpPr>
          <p:nvPr/>
        </p:nvCxnSpPr>
        <p:spPr>
          <a:xfrm flipH="1">
            <a:off x="5851490" y="3939018"/>
            <a:ext cx="780579" cy="9662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6D61E13-36E2-F54C-A6D4-04F0EE81CF05}"/>
              </a:ext>
            </a:extLst>
          </p:cNvPr>
          <p:cNvCxnSpPr>
            <a:cxnSpLocks/>
          </p:cNvCxnSpPr>
          <p:nvPr/>
        </p:nvCxnSpPr>
        <p:spPr>
          <a:xfrm flipH="1" flipV="1">
            <a:off x="5858473" y="4057131"/>
            <a:ext cx="594772" cy="11522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AE1E314-76B9-5240-9709-EBB2C93ABE99}"/>
              </a:ext>
            </a:extLst>
          </p:cNvPr>
          <p:cNvCxnSpPr>
            <a:cxnSpLocks/>
          </p:cNvCxnSpPr>
          <p:nvPr/>
        </p:nvCxnSpPr>
        <p:spPr>
          <a:xfrm flipV="1">
            <a:off x="6469662" y="3927748"/>
            <a:ext cx="187616" cy="23691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7ABC60D-D506-1844-8960-6E2C2607C59C}"/>
              </a:ext>
            </a:extLst>
          </p:cNvPr>
          <p:cNvCxnSpPr>
            <a:cxnSpLocks/>
          </p:cNvCxnSpPr>
          <p:nvPr/>
        </p:nvCxnSpPr>
        <p:spPr>
          <a:xfrm flipH="1">
            <a:off x="6630084" y="3829355"/>
            <a:ext cx="764732" cy="12798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6C54E18-59BD-5F4D-A190-3CF103C7A254}"/>
              </a:ext>
            </a:extLst>
          </p:cNvPr>
          <p:cNvCxnSpPr>
            <a:cxnSpLocks/>
            <a:endCxn id="34" idx="0"/>
          </p:cNvCxnSpPr>
          <p:nvPr/>
        </p:nvCxnSpPr>
        <p:spPr>
          <a:xfrm flipH="1">
            <a:off x="6504849" y="3856247"/>
            <a:ext cx="864013" cy="31904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560D9AF-B86B-D54E-B2F7-2CFA76199925}"/>
              </a:ext>
            </a:extLst>
          </p:cNvPr>
          <p:cNvCxnSpPr>
            <a:cxnSpLocks/>
          </p:cNvCxnSpPr>
          <p:nvPr/>
        </p:nvCxnSpPr>
        <p:spPr>
          <a:xfrm flipV="1">
            <a:off x="5127190" y="4026075"/>
            <a:ext cx="724332" cy="32270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499C200B-00B0-E041-9724-3300F27D1736}"/>
              </a:ext>
            </a:extLst>
          </p:cNvPr>
          <p:cNvCxnSpPr>
            <a:cxnSpLocks/>
          </p:cNvCxnSpPr>
          <p:nvPr/>
        </p:nvCxnSpPr>
        <p:spPr>
          <a:xfrm flipH="1">
            <a:off x="5131740" y="4164663"/>
            <a:ext cx="1321505" cy="198230"/>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72A16A-7A6D-6D46-82CB-6EE4351717D3}"/>
              </a:ext>
            </a:extLst>
          </p:cNvPr>
          <p:cNvCxnSpPr>
            <a:cxnSpLocks/>
          </p:cNvCxnSpPr>
          <p:nvPr/>
        </p:nvCxnSpPr>
        <p:spPr>
          <a:xfrm flipV="1">
            <a:off x="5126920" y="3907825"/>
            <a:ext cx="123109" cy="440954"/>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E5A06D40-64C8-224B-9DFE-4704213D74AB}"/>
              </a:ext>
            </a:extLst>
          </p:cNvPr>
          <p:cNvCxnSpPr>
            <a:cxnSpLocks/>
          </p:cNvCxnSpPr>
          <p:nvPr/>
        </p:nvCxnSpPr>
        <p:spPr>
          <a:xfrm flipH="1" flipV="1">
            <a:off x="5111725" y="2745468"/>
            <a:ext cx="134908" cy="1192327"/>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A501F2-6BF2-EF45-8985-B721566B4FA5}"/>
              </a:ext>
            </a:extLst>
          </p:cNvPr>
          <p:cNvCxnSpPr>
            <a:cxnSpLocks/>
          </p:cNvCxnSpPr>
          <p:nvPr/>
        </p:nvCxnSpPr>
        <p:spPr>
          <a:xfrm flipH="1" flipV="1">
            <a:off x="5148673" y="2789812"/>
            <a:ext cx="408122" cy="88886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7048EF8F-4EED-FB4A-8DC6-0BA53F72CD64}"/>
              </a:ext>
            </a:extLst>
          </p:cNvPr>
          <p:cNvCxnSpPr>
            <a:cxnSpLocks/>
          </p:cNvCxnSpPr>
          <p:nvPr/>
        </p:nvCxnSpPr>
        <p:spPr>
          <a:xfrm flipH="1" flipV="1">
            <a:off x="4929216" y="3888103"/>
            <a:ext cx="298954" cy="45138"/>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9DC90A3-416E-4248-ABA5-199410DE1ECB}"/>
              </a:ext>
            </a:extLst>
          </p:cNvPr>
          <p:cNvCxnSpPr>
            <a:cxnSpLocks/>
          </p:cNvCxnSpPr>
          <p:nvPr/>
        </p:nvCxnSpPr>
        <p:spPr>
          <a:xfrm flipV="1">
            <a:off x="4935813" y="2764868"/>
            <a:ext cx="175068" cy="1152256"/>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41E8765-6134-7444-9F55-A2B8C7DEE642}"/>
              </a:ext>
            </a:extLst>
          </p:cNvPr>
          <p:cNvCxnSpPr>
            <a:cxnSpLocks/>
          </p:cNvCxnSpPr>
          <p:nvPr/>
        </p:nvCxnSpPr>
        <p:spPr>
          <a:xfrm flipH="1" flipV="1">
            <a:off x="4927075" y="3916672"/>
            <a:ext cx="19584" cy="2707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D224AD7-3D95-5847-8280-9CF865C4D5A0}"/>
              </a:ext>
            </a:extLst>
          </p:cNvPr>
          <p:cNvCxnSpPr>
            <a:cxnSpLocks/>
          </p:cNvCxnSpPr>
          <p:nvPr/>
        </p:nvCxnSpPr>
        <p:spPr>
          <a:xfrm flipH="1">
            <a:off x="4964356" y="3932729"/>
            <a:ext cx="263814"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EEE55B3-5C84-0E40-938A-8DB0492A84AF}"/>
              </a:ext>
            </a:extLst>
          </p:cNvPr>
          <p:cNvCxnSpPr>
            <a:cxnSpLocks/>
          </p:cNvCxnSpPr>
          <p:nvPr/>
        </p:nvCxnSpPr>
        <p:spPr>
          <a:xfrm>
            <a:off x="4959536" y="4189022"/>
            <a:ext cx="157220" cy="14516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098A97C-2AD5-AC41-B61E-A476CECC22E3}"/>
              </a:ext>
            </a:extLst>
          </p:cNvPr>
          <p:cNvCxnSpPr>
            <a:cxnSpLocks/>
          </p:cNvCxnSpPr>
          <p:nvPr/>
        </p:nvCxnSpPr>
        <p:spPr>
          <a:xfrm flipV="1">
            <a:off x="4875369" y="4334184"/>
            <a:ext cx="241387" cy="8439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6E7483E-A757-F546-88C0-B1343C943243}"/>
              </a:ext>
            </a:extLst>
          </p:cNvPr>
          <p:cNvCxnSpPr>
            <a:cxnSpLocks/>
          </p:cNvCxnSpPr>
          <p:nvPr/>
        </p:nvCxnSpPr>
        <p:spPr>
          <a:xfrm flipH="1">
            <a:off x="4865669" y="4194743"/>
            <a:ext cx="67233" cy="2490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9543808-D906-4C4D-9B77-0E8857F28960}"/>
              </a:ext>
            </a:extLst>
          </p:cNvPr>
          <p:cNvCxnSpPr>
            <a:cxnSpLocks/>
          </p:cNvCxnSpPr>
          <p:nvPr/>
        </p:nvCxnSpPr>
        <p:spPr>
          <a:xfrm flipH="1">
            <a:off x="4738709" y="3920712"/>
            <a:ext cx="166412" cy="27890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2D30912-ABC3-0645-8113-1D6DBC6FC93C}"/>
              </a:ext>
            </a:extLst>
          </p:cNvPr>
          <p:cNvCxnSpPr>
            <a:cxnSpLocks/>
          </p:cNvCxnSpPr>
          <p:nvPr/>
        </p:nvCxnSpPr>
        <p:spPr>
          <a:xfrm flipV="1">
            <a:off x="4740556" y="4172352"/>
            <a:ext cx="218980" cy="2726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AF5E0C-3A81-0245-8D41-6A204D8637BB}"/>
              </a:ext>
            </a:extLst>
          </p:cNvPr>
          <p:cNvCxnSpPr>
            <a:cxnSpLocks/>
          </p:cNvCxnSpPr>
          <p:nvPr/>
        </p:nvCxnSpPr>
        <p:spPr>
          <a:xfrm>
            <a:off x="4740555" y="4194743"/>
            <a:ext cx="122172" cy="249055"/>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221636-ECDA-2042-B76E-B7039C1C57AC}"/>
              </a:ext>
            </a:extLst>
          </p:cNvPr>
          <p:cNvCxnSpPr>
            <a:cxnSpLocks/>
          </p:cNvCxnSpPr>
          <p:nvPr/>
        </p:nvCxnSpPr>
        <p:spPr>
          <a:xfrm flipH="1" flipV="1">
            <a:off x="6434169" y="2805780"/>
            <a:ext cx="12938" cy="134538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E6EAFF8-F518-6E41-A695-5A3FC0FC62A1}"/>
              </a:ext>
            </a:extLst>
          </p:cNvPr>
          <p:cNvCxnSpPr>
            <a:cxnSpLocks/>
          </p:cNvCxnSpPr>
          <p:nvPr/>
        </p:nvCxnSpPr>
        <p:spPr>
          <a:xfrm>
            <a:off x="6448330" y="2813887"/>
            <a:ext cx="1308843" cy="69593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678E4C6-153C-2E4A-8F81-AB50E3E0EF60}"/>
              </a:ext>
            </a:extLst>
          </p:cNvPr>
          <p:cNvCxnSpPr>
            <a:cxnSpLocks/>
          </p:cNvCxnSpPr>
          <p:nvPr/>
        </p:nvCxnSpPr>
        <p:spPr>
          <a:xfrm flipV="1">
            <a:off x="6446903" y="3529187"/>
            <a:ext cx="1326300" cy="64026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2A1F46A-15BC-FE42-A775-7217E453B9F6}"/>
              </a:ext>
            </a:extLst>
          </p:cNvPr>
          <p:cNvCxnSpPr>
            <a:cxnSpLocks/>
          </p:cNvCxnSpPr>
          <p:nvPr/>
        </p:nvCxnSpPr>
        <p:spPr>
          <a:xfrm>
            <a:off x="7692008" y="1980862"/>
            <a:ext cx="80314" cy="1529475"/>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1A3B37B-475A-BA40-AF0F-CA0450863597}"/>
              </a:ext>
            </a:extLst>
          </p:cNvPr>
          <p:cNvCxnSpPr>
            <a:cxnSpLocks/>
          </p:cNvCxnSpPr>
          <p:nvPr/>
        </p:nvCxnSpPr>
        <p:spPr>
          <a:xfrm flipV="1">
            <a:off x="6430206" y="2014069"/>
            <a:ext cx="1249251" cy="770107"/>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5E0BD9B-103D-E441-9178-3290274A041F}"/>
              </a:ext>
            </a:extLst>
          </p:cNvPr>
          <p:cNvCxnSpPr>
            <a:cxnSpLocks/>
          </p:cNvCxnSpPr>
          <p:nvPr/>
        </p:nvCxnSpPr>
        <p:spPr>
          <a:xfrm>
            <a:off x="5769727" y="3525747"/>
            <a:ext cx="677759" cy="65244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EF4DCB8-F2D8-1D49-A901-CABFAC7541CF}"/>
              </a:ext>
            </a:extLst>
          </p:cNvPr>
          <p:cNvCxnSpPr>
            <a:cxnSpLocks/>
          </p:cNvCxnSpPr>
          <p:nvPr/>
        </p:nvCxnSpPr>
        <p:spPr>
          <a:xfrm flipV="1">
            <a:off x="5771188" y="2783113"/>
            <a:ext cx="681732" cy="741928"/>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712A464-A937-184A-89E0-DD7975DC19D9}"/>
              </a:ext>
            </a:extLst>
          </p:cNvPr>
          <p:cNvCxnSpPr>
            <a:cxnSpLocks/>
          </p:cNvCxnSpPr>
          <p:nvPr/>
        </p:nvCxnSpPr>
        <p:spPr>
          <a:xfrm>
            <a:off x="5121822" y="2749536"/>
            <a:ext cx="1276096" cy="1897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4482F6A-F2F5-1B4F-9C64-298EFF8D76C8}"/>
              </a:ext>
            </a:extLst>
          </p:cNvPr>
          <p:cNvCxnSpPr>
            <a:cxnSpLocks/>
          </p:cNvCxnSpPr>
          <p:nvPr/>
        </p:nvCxnSpPr>
        <p:spPr>
          <a:xfrm>
            <a:off x="5118058" y="2746076"/>
            <a:ext cx="640966" cy="77967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E6E692A-AE6F-3F40-B6C6-B3A32CF6A60F}"/>
              </a:ext>
            </a:extLst>
          </p:cNvPr>
          <p:cNvCxnSpPr>
            <a:cxnSpLocks/>
          </p:cNvCxnSpPr>
          <p:nvPr/>
        </p:nvCxnSpPr>
        <p:spPr>
          <a:xfrm flipH="1">
            <a:off x="4849415" y="3518517"/>
            <a:ext cx="903497" cy="92528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FA6CE41-23A1-4241-A268-B6950D21C92C}"/>
              </a:ext>
            </a:extLst>
          </p:cNvPr>
          <p:cNvCxnSpPr>
            <a:cxnSpLocks/>
          </p:cNvCxnSpPr>
          <p:nvPr/>
        </p:nvCxnSpPr>
        <p:spPr>
          <a:xfrm flipV="1">
            <a:off x="4847206" y="4157621"/>
            <a:ext cx="1630461" cy="278322"/>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75F0096-B5CB-0C4B-8D58-65EB38583067}"/>
              </a:ext>
            </a:extLst>
          </p:cNvPr>
          <p:cNvCxnSpPr>
            <a:cxnSpLocks/>
          </p:cNvCxnSpPr>
          <p:nvPr/>
        </p:nvCxnSpPr>
        <p:spPr>
          <a:xfrm>
            <a:off x="6511409" y="981960"/>
            <a:ext cx="1187316" cy="1031589"/>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52FCCB3-89D0-CB4D-B4AB-541E1655BF36}"/>
              </a:ext>
            </a:extLst>
          </p:cNvPr>
          <p:cNvCxnSpPr>
            <a:cxnSpLocks/>
          </p:cNvCxnSpPr>
          <p:nvPr/>
        </p:nvCxnSpPr>
        <p:spPr>
          <a:xfrm flipH="1">
            <a:off x="6449033" y="966054"/>
            <a:ext cx="46203" cy="1823271"/>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6F8CA43-6CDB-0D4D-9BBB-6BB72A28BD19}"/>
              </a:ext>
            </a:extLst>
          </p:cNvPr>
          <p:cNvCxnSpPr>
            <a:cxnSpLocks/>
          </p:cNvCxnSpPr>
          <p:nvPr/>
        </p:nvCxnSpPr>
        <p:spPr>
          <a:xfrm flipH="1">
            <a:off x="4855725" y="2764868"/>
            <a:ext cx="249620" cy="1660366"/>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627520B-2099-D94C-8229-23E50BE715F1}"/>
              </a:ext>
            </a:extLst>
          </p:cNvPr>
          <p:cNvCxnSpPr>
            <a:cxnSpLocks/>
          </p:cNvCxnSpPr>
          <p:nvPr/>
        </p:nvCxnSpPr>
        <p:spPr>
          <a:xfrm flipH="1">
            <a:off x="5130108" y="963103"/>
            <a:ext cx="1372170" cy="1796622"/>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5EA1563-0757-4A40-850E-992499E063DC}"/>
              </a:ext>
            </a:extLst>
          </p:cNvPr>
          <p:cNvCxnSpPr>
            <a:cxnSpLocks/>
          </p:cNvCxnSpPr>
          <p:nvPr/>
        </p:nvCxnSpPr>
        <p:spPr>
          <a:xfrm>
            <a:off x="5021654" y="1529879"/>
            <a:ext cx="83354" cy="1231378"/>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888828F-1296-4046-BCE9-283C6D300FAB}"/>
              </a:ext>
            </a:extLst>
          </p:cNvPr>
          <p:cNvCxnSpPr>
            <a:cxnSpLocks/>
          </p:cNvCxnSpPr>
          <p:nvPr/>
        </p:nvCxnSpPr>
        <p:spPr>
          <a:xfrm flipV="1">
            <a:off x="5029147" y="962117"/>
            <a:ext cx="1478472" cy="560980"/>
          </a:xfrm>
          <a:prstGeom prst="line">
            <a:avLst/>
          </a:prstGeom>
          <a:ln w="3810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3F99A95-6A0D-7747-B131-5C414B4ED1DC}"/>
              </a:ext>
            </a:extLst>
          </p:cNvPr>
          <p:cNvCxnSpPr>
            <a:cxnSpLocks/>
          </p:cNvCxnSpPr>
          <p:nvPr/>
        </p:nvCxnSpPr>
        <p:spPr>
          <a:xfrm flipV="1">
            <a:off x="4869971" y="3510042"/>
            <a:ext cx="2936432" cy="910886"/>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59E6E6-80D5-1C4F-81FA-5134E180C282}"/>
              </a:ext>
            </a:extLst>
          </p:cNvPr>
          <p:cNvCxnSpPr>
            <a:cxnSpLocks/>
          </p:cNvCxnSpPr>
          <p:nvPr/>
        </p:nvCxnSpPr>
        <p:spPr>
          <a:xfrm>
            <a:off x="6422216" y="2809655"/>
            <a:ext cx="1349912" cy="691613"/>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846050-E2BC-E741-A1FE-16F91C267CC3}"/>
              </a:ext>
            </a:extLst>
          </p:cNvPr>
          <p:cNvCxnSpPr>
            <a:cxnSpLocks/>
          </p:cNvCxnSpPr>
          <p:nvPr/>
        </p:nvCxnSpPr>
        <p:spPr>
          <a:xfrm flipV="1">
            <a:off x="4847780" y="2815025"/>
            <a:ext cx="1572245" cy="1598846"/>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4F6CAF-9D4B-9B4B-82FC-623B62BA8B83}"/>
              </a:ext>
            </a:extLst>
          </p:cNvPr>
          <p:cNvCxnSpPr>
            <a:cxnSpLocks/>
          </p:cNvCxnSpPr>
          <p:nvPr/>
        </p:nvCxnSpPr>
        <p:spPr>
          <a:xfrm flipH="1">
            <a:off x="4871349" y="1501536"/>
            <a:ext cx="138594" cy="2906498"/>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653EC14-C588-9A44-BD75-CDDE0ED0E736}"/>
              </a:ext>
            </a:extLst>
          </p:cNvPr>
          <p:cNvCxnSpPr>
            <a:cxnSpLocks/>
          </p:cNvCxnSpPr>
          <p:nvPr/>
        </p:nvCxnSpPr>
        <p:spPr>
          <a:xfrm>
            <a:off x="5044833" y="1519881"/>
            <a:ext cx="1398240" cy="1261407"/>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8462651-9175-204A-99CA-CB7C6A7DF160}"/>
              </a:ext>
            </a:extLst>
          </p:cNvPr>
          <p:cNvCxnSpPr>
            <a:cxnSpLocks/>
          </p:cNvCxnSpPr>
          <p:nvPr/>
        </p:nvCxnSpPr>
        <p:spPr>
          <a:xfrm flipV="1">
            <a:off x="5012944" y="943759"/>
            <a:ext cx="1505734" cy="542382"/>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5768266-53A2-F244-9D54-3BE9E0B01BE4}"/>
              </a:ext>
            </a:extLst>
          </p:cNvPr>
          <p:cNvCxnSpPr>
            <a:cxnSpLocks/>
          </p:cNvCxnSpPr>
          <p:nvPr/>
        </p:nvCxnSpPr>
        <p:spPr>
          <a:xfrm flipH="1">
            <a:off x="6434169" y="937375"/>
            <a:ext cx="53807" cy="1879513"/>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DD7BD13-BA1B-AA48-954F-EACD65C4307A}"/>
              </a:ext>
            </a:extLst>
          </p:cNvPr>
          <p:cNvCxnSpPr>
            <a:cxnSpLocks/>
          </p:cNvCxnSpPr>
          <p:nvPr/>
        </p:nvCxnSpPr>
        <p:spPr>
          <a:xfrm>
            <a:off x="6521648" y="937375"/>
            <a:ext cx="1265336" cy="2552548"/>
          </a:xfrm>
          <a:prstGeom prst="line">
            <a:avLst/>
          </a:prstGeom>
          <a:ln w="508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A13798-8BD9-5149-B336-C7D9183570B1}"/>
              </a:ext>
            </a:extLst>
          </p:cNvPr>
          <p:cNvCxnSpPr>
            <a:cxnSpLocks/>
          </p:cNvCxnSpPr>
          <p:nvPr/>
        </p:nvCxnSpPr>
        <p:spPr>
          <a:xfrm flipH="1">
            <a:off x="4707602" y="1978040"/>
            <a:ext cx="2964430" cy="2245412"/>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3DE610B-8F0C-5240-88D3-CD94781619A3}"/>
              </a:ext>
            </a:extLst>
          </p:cNvPr>
          <p:cNvCxnSpPr>
            <a:cxnSpLocks/>
          </p:cNvCxnSpPr>
          <p:nvPr/>
        </p:nvCxnSpPr>
        <p:spPr>
          <a:xfrm flipH="1">
            <a:off x="4689761" y="3503528"/>
            <a:ext cx="3088910" cy="750087"/>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D0938D6-39CF-3249-9022-1E59751FB1AB}"/>
              </a:ext>
            </a:extLst>
          </p:cNvPr>
          <p:cNvCxnSpPr>
            <a:cxnSpLocks/>
          </p:cNvCxnSpPr>
          <p:nvPr/>
        </p:nvCxnSpPr>
        <p:spPr>
          <a:xfrm flipH="1" flipV="1">
            <a:off x="7679457" y="2013359"/>
            <a:ext cx="54049" cy="1507095"/>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0F7091C1-A7D1-BB4D-A258-0FB434DB4E29}"/>
              </a:ext>
            </a:extLst>
          </p:cNvPr>
          <p:cNvCxnSpPr>
            <a:cxnSpLocks/>
          </p:cNvCxnSpPr>
          <p:nvPr/>
        </p:nvCxnSpPr>
        <p:spPr>
          <a:xfrm flipH="1">
            <a:off x="4728971" y="1518860"/>
            <a:ext cx="315334" cy="2724249"/>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EFDCA46-4C01-FF48-88F8-5BD193F90884}"/>
              </a:ext>
            </a:extLst>
          </p:cNvPr>
          <p:cNvCxnSpPr>
            <a:cxnSpLocks/>
          </p:cNvCxnSpPr>
          <p:nvPr/>
        </p:nvCxnSpPr>
        <p:spPr>
          <a:xfrm flipH="1" flipV="1">
            <a:off x="5038146" y="1488133"/>
            <a:ext cx="2677014" cy="470472"/>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338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4E59-69E3-0315-93BD-FC69CEB138FD}"/>
              </a:ext>
            </a:extLst>
          </p:cNvPr>
          <p:cNvSpPr>
            <a:spLocks noGrp="1"/>
          </p:cNvSpPr>
          <p:nvPr>
            <p:ph type="title"/>
          </p:nvPr>
        </p:nvSpPr>
        <p:spPr/>
        <p:txBody>
          <a:bodyPr/>
          <a:lstStyle/>
          <a:p>
            <a:r>
              <a:rPr lang="en-US" dirty="0"/>
              <a:t>Choosing arrays in June </a:t>
            </a:r>
          </a:p>
        </p:txBody>
      </p:sp>
      <p:sp>
        <p:nvSpPr>
          <p:cNvPr id="3" name="Content Placeholder 2">
            <a:extLst>
              <a:ext uri="{FF2B5EF4-FFF2-40B4-BE49-F238E27FC236}">
                <a16:creationId xmlns:a16="http://schemas.microsoft.com/office/drawing/2014/main" id="{BC26EED5-61F5-9746-67D1-CAA5072B21F6}"/>
              </a:ext>
            </a:extLst>
          </p:cNvPr>
          <p:cNvSpPr>
            <a:spLocks noGrp="1"/>
          </p:cNvSpPr>
          <p:nvPr>
            <p:ph idx="1"/>
          </p:nvPr>
        </p:nvSpPr>
        <p:spPr/>
        <p:txBody>
          <a:bodyPr/>
          <a:lstStyle/>
          <a:p>
            <a:r>
              <a:rPr lang="en-US" dirty="0"/>
              <a:t>Shown on following slides. </a:t>
            </a:r>
          </a:p>
          <a:p>
            <a:r>
              <a:rPr lang="en-US" dirty="0"/>
              <a:t>These arrays have deformation calculated by </a:t>
            </a:r>
            <a:r>
              <a:rPr lang="en-US" dirty="0" err="1"/>
              <a:t>calc_strain_longest_ts_more.pro</a:t>
            </a:r>
            <a:endParaRPr lang="en-US" dirty="0"/>
          </a:p>
        </p:txBody>
      </p:sp>
    </p:spTree>
    <p:extLst>
      <p:ext uri="{BB962C8B-B14F-4D97-AF65-F5344CB8AC3E}">
        <p14:creationId xmlns:p14="http://schemas.microsoft.com/office/powerpoint/2010/main" val="36908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F7231-93B5-E041-B52B-26D005C0C33B}"/>
              </a:ext>
            </a:extLst>
          </p:cNvPr>
          <p:cNvPicPr>
            <a:picLocks noChangeAspect="1"/>
          </p:cNvPicPr>
          <p:nvPr/>
        </p:nvPicPr>
        <p:blipFill>
          <a:blip r:embed="rId3"/>
          <a:stretch>
            <a:fillRect/>
          </a:stretch>
        </p:blipFill>
        <p:spPr>
          <a:xfrm>
            <a:off x="2663472" y="0"/>
            <a:ext cx="6865056" cy="6858000"/>
          </a:xfrm>
          <a:prstGeom prst="rect">
            <a:avLst/>
          </a:prstGeom>
        </p:spPr>
      </p:pic>
      <p:cxnSp>
        <p:nvCxnSpPr>
          <p:cNvPr id="6" name="Straight Connector 5">
            <a:extLst>
              <a:ext uri="{FF2B5EF4-FFF2-40B4-BE49-F238E27FC236}">
                <a16:creationId xmlns:a16="http://schemas.microsoft.com/office/drawing/2014/main" id="{EED3520C-A5E9-554F-8B53-D89C6C984826}"/>
              </a:ext>
            </a:extLst>
          </p:cNvPr>
          <p:cNvCxnSpPr>
            <a:cxnSpLocks/>
          </p:cNvCxnSpPr>
          <p:nvPr/>
        </p:nvCxnSpPr>
        <p:spPr>
          <a:xfrm>
            <a:off x="6190735" y="4090087"/>
            <a:ext cx="1248033" cy="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9DCCAB-816B-F149-A849-8E9D1E5BD1C0}"/>
              </a:ext>
            </a:extLst>
          </p:cNvPr>
          <p:cNvCxnSpPr>
            <a:cxnSpLocks/>
          </p:cNvCxnSpPr>
          <p:nvPr/>
        </p:nvCxnSpPr>
        <p:spPr>
          <a:xfrm>
            <a:off x="7253416" y="3694670"/>
            <a:ext cx="185352" cy="395417"/>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04D779-FFDB-0649-87D7-BB09ACF55531}"/>
              </a:ext>
            </a:extLst>
          </p:cNvPr>
          <p:cNvCxnSpPr>
            <a:cxnSpLocks/>
          </p:cNvCxnSpPr>
          <p:nvPr/>
        </p:nvCxnSpPr>
        <p:spPr>
          <a:xfrm flipV="1">
            <a:off x="3668488" y="2545492"/>
            <a:ext cx="1966193" cy="1396313"/>
          </a:xfrm>
          <a:prstGeom prst="line">
            <a:avLst/>
          </a:prstGeom>
          <a:ln w="38100">
            <a:solidFill>
              <a:schemeClr val="accent2">
                <a:alpha val="32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0D3E50-3FCC-2444-B1C7-FFEC4C8EC0A5}"/>
              </a:ext>
            </a:extLst>
          </p:cNvPr>
          <p:cNvCxnSpPr>
            <a:cxnSpLocks/>
          </p:cNvCxnSpPr>
          <p:nvPr/>
        </p:nvCxnSpPr>
        <p:spPr>
          <a:xfrm flipH="1" flipV="1">
            <a:off x="7253416" y="2934728"/>
            <a:ext cx="753762" cy="113450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F5D9DB-12B0-6F44-8CC3-3E4FA9CA28F2}"/>
              </a:ext>
            </a:extLst>
          </p:cNvPr>
          <p:cNvCxnSpPr>
            <a:cxnSpLocks/>
          </p:cNvCxnSpPr>
          <p:nvPr/>
        </p:nvCxnSpPr>
        <p:spPr>
          <a:xfrm flipH="1" flipV="1">
            <a:off x="6190735" y="3608173"/>
            <a:ext cx="617839" cy="864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FC219D7-26E3-6944-941D-97707E46D85E}"/>
              </a:ext>
            </a:extLst>
          </p:cNvPr>
          <p:cNvCxnSpPr/>
          <p:nvPr/>
        </p:nvCxnSpPr>
        <p:spPr>
          <a:xfrm>
            <a:off x="4198374" y="3608173"/>
            <a:ext cx="1470657" cy="333632"/>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776A36-8C92-714F-9CD0-F17FBD6506CA}"/>
              </a:ext>
            </a:extLst>
          </p:cNvPr>
          <p:cNvSpPr/>
          <p:nvPr/>
        </p:nvSpPr>
        <p:spPr>
          <a:xfrm>
            <a:off x="7551174" y="16911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0FDD4B3-42A8-9149-A8A8-9A33D4D9AC30}"/>
              </a:ext>
            </a:extLst>
          </p:cNvPr>
          <p:cNvSpPr/>
          <p:nvPr/>
        </p:nvSpPr>
        <p:spPr>
          <a:xfrm>
            <a:off x="8007178" y="115764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E78970-FD9B-B149-BFEB-957ED3E8DC3D}"/>
              </a:ext>
            </a:extLst>
          </p:cNvPr>
          <p:cNvSpPr/>
          <p:nvPr/>
        </p:nvSpPr>
        <p:spPr>
          <a:xfrm>
            <a:off x="9255051" y="1587909"/>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A4F16E-04C3-984C-8F2F-6E70090A00F8}"/>
              </a:ext>
            </a:extLst>
          </p:cNvPr>
          <p:cNvSpPr/>
          <p:nvPr/>
        </p:nvSpPr>
        <p:spPr>
          <a:xfrm>
            <a:off x="8303034" y="321634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5C8080-8EC0-B64D-A915-FE0E4E34F3CD}"/>
              </a:ext>
            </a:extLst>
          </p:cNvPr>
          <p:cNvSpPr/>
          <p:nvPr/>
        </p:nvSpPr>
        <p:spPr>
          <a:xfrm>
            <a:off x="7533107" y="2897230"/>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54ECD-8C00-7A42-9319-09D5D04C4D0D}"/>
              </a:ext>
            </a:extLst>
          </p:cNvPr>
          <p:cNvSpPr/>
          <p:nvPr/>
        </p:nvSpPr>
        <p:spPr>
          <a:xfrm>
            <a:off x="6069874" y="249818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5CE5BA2-A502-7F43-B237-DACC1726F4E1}"/>
              </a:ext>
            </a:extLst>
          </p:cNvPr>
          <p:cNvSpPr/>
          <p:nvPr/>
        </p:nvSpPr>
        <p:spPr>
          <a:xfrm>
            <a:off x="5751871" y="563159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1347F7-93E3-3C48-9352-330B8FC58127}"/>
              </a:ext>
            </a:extLst>
          </p:cNvPr>
          <p:cNvSpPr/>
          <p:nvPr/>
        </p:nvSpPr>
        <p:spPr>
          <a:xfrm>
            <a:off x="7874778" y="2327024"/>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BD8FA18-29CD-8244-B8CC-3C364F17BBF6}"/>
              </a:ext>
            </a:extLst>
          </p:cNvPr>
          <p:cNvSpPr/>
          <p:nvPr/>
        </p:nvSpPr>
        <p:spPr>
          <a:xfrm>
            <a:off x="4828706" y="39868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46429D-E41A-DF4F-B8DA-384A5D58F743}"/>
              </a:ext>
            </a:extLst>
          </p:cNvPr>
          <p:cNvSpPr/>
          <p:nvPr/>
        </p:nvSpPr>
        <p:spPr>
          <a:xfrm>
            <a:off x="4857949" y="512110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DCC7911-F7F7-1343-8DCD-8BE86295D01C}"/>
              </a:ext>
            </a:extLst>
          </p:cNvPr>
          <p:cNvCxnSpPr>
            <a:cxnSpLocks/>
          </p:cNvCxnSpPr>
          <p:nvPr/>
        </p:nvCxnSpPr>
        <p:spPr>
          <a:xfrm flipH="1">
            <a:off x="5380008" y="4037571"/>
            <a:ext cx="2645706" cy="1251121"/>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E19608F-53A3-FC4B-85B9-5161D871A089}"/>
              </a:ext>
            </a:extLst>
          </p:cNvPr>
          <p:cNvSpPr/>
          <p:nvPr/>
        </p:nvSpPr>
        <p:spPr>
          <a:xfrm>
            <a:off x="7906997" y="299763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1155C85-B55F-2649-83A4-4D551AC85857}"/>
              </a:ext>
            </a:extLst>
          </p:cNvPr>
          <p:cNvCxnSpPr>
            <a:cxnSpLocks/>
          </p:cNvCxnSpPr>
          <p:nvPr/>
        </p:nvCxnSpPr>
        <p:spPr>
          <a:xfrm>
            <a:off x="6780469" y="3747186"/>
            <a:ext cx="318487" cy="116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B6D0E9-459D-2242-A0B4-CC32FC7DB22E}"/>
              </a:ext>
            </a:extLst>
          </p:cNvPr>
          <p:cNvCxnSpPr>
            <a:cxnSpLocks/>
          </p:cNvCxnSpPr>
          <p:nvPr/>
        </p:nvCxnSpPr>
        <p:spPr>
          <a:xfrm flipV="1">
            <a:off x="7056414" y="3732168"/>
            <a:ext cx="197002" cy="104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E54CE3-8A39-834D-AE9A-B6C6E3B9D6C2}"/>
              </a:ext>
            </a:extLst>
          </p:cNvPr>
          <p:cNvCxnSpPr>
            <a:cxnSpLocks/>
          </p:cNvCxnSpPr>
          <p:nvPr/>
        </p:nvCxnSpPr>
        <p:spPr>
          <a:xfrm flipV="1">
            <a:off x="6710137" y="3860405"/>
            <a:ext cx="368589" cy="70973"/>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6BB4E0F-6ECC-B545-9A3B-54087840EADD}"/>
              </a:ext>
            </a:extLst>
          </p:cNvPr>
          <p:cNvSpPr/>
          <p:nvPr/>
        </p:nvSpPr>
        <p:spPr>
          <a:xfrm>
            <a:off x="6291565" y="2920830"/>
            <a:ext cx="344129" cy="126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CB8E3E0-D50A-BB47-9E0A-8229C4AB74C9}"/>
              </a:ext>
            </a:extLst>
          </p:cNvPr>
          <p:cNvSpPr/>
          <p:nvPr/>
        </p:nvSpPr>
        <p:spPr>
          <a:xfrm>
            <a:off x="5748105" y="346740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B8B601-57EC-AB4D-A861-EB8A64760AF7}"/>
              </a:ext>
            </a:extLst>
          </p:cNvPr>
          <p:cNvSpPr/>
          <p:nvPr/>
        </p:nvSpPr>
        <p:spPr>
          <a:xfrm>
            <a:off x="5718612" y="296973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FDF01D0-E97E-774B-BB95-E34FF96DB098}"/>
              </a:ext>
            </a:extLst>
          </p:cNvPr>
          <p:cNvCxnSpPr>
            <a:cxnSpLocks/>
          </p:cNvCxnSpPr>
          <p:nvPr/>
        </p:nvCxnSpPr>
        <p:spPr>
          <a:xfrm flipH="1" flipV="1">
            <a:off x="3668489" y="3978876"/>
            <a:ext cx="1699787" cy="130981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473FC-ACA3-FE4A-A071-60E4B46F95F7}"/>
              </a:ext>
            </a:extLst>
          </p:cNvPr>
          <p:cNvCxnSpPr>
            <a:cxnSpLocks/>
          </p:cNvCxnSpPr>
          <p:nvPr/>
        </p:nvCxnSpPr>
        <p:spPr>
          <a:xfrm>
            <a:off x="5669031" y="2526957"/>
            <a:ext cx="1584385" cy="374563"/>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9BD4FA-CE49-5640-BC61-AA233E459F94}"/>
              </a:ext>
            </a:extLst>
          </p:cNvPr>
          <p:cNvSpPr/>
          <p:nvPr/>
        </p:nvSpPr>
        <p:spPr>
          <a:xfrm>
            <a:off x="6892082" y="3067842"/>
            <a:ext cx="318488" cy="9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37BE5AC-A290-E84F-B9EC-CA2496D96AEE}"/>
              </a:ext>
            </a:extLst>
          </p:cNvPr>
          <p:cNvCxnSpPr>
            <a:cxnSpLocks/>
          </p:cNvCxnSpPr>
          <p:nvPr/>
        </p:nvCxnSpPr>
        <p:spPr>
          <a:xfrm>
            <a:off x="6944497" y="2901520"/>
            <a:ext cx="308919" cy="793150"/>
          </a:xfrm>
          <a:prstGeom prst="line">
            <a:avLst/>
          </a:prstGeom>
          <a:ln w="38100">
            <a:solidFill>
              <a:srgbClr val="00B050">
                <a:alpha val="30000"/>
              </a:srgb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556EF59-376D-4544-BAED-3FA39046C340}"/>
              </a:ext>
            </a:extLst>
          </p:cNvPr>
          <p:cNvSpPr/>
          <p:nvPr/>
        </p:nvSpPr>
        <p:spPr>
          <a:xfrm>
            <a:off x="6568973" y="30832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C3773B-DCF3-3B46-AF64-03E8768DD616}"/>
              </a:ext>
            </a:extLst>
          </p:cNvPr>
          <p:cNvSpPr/>
          <p:nvPr/>
        </p:nvSpPr>
        <p:spPr>
          <a:xfrm>
            <a:off x="6564851" y="32356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92B027F-C970-DD42-9F61-0E6E2D2270EA}"/>
              </a:ext>
            </a:extLst>
          </p:cNvPr>
          <p:cNvCxnSpPr>
            <a:cxnSpLocks/>
          </p:cNvCxnSpPr>
          <p:nvPr/>
        </p:nvCxnSpPr>
        <p:spPr>
          <a:xfrm flipV="1">
            <a:off x="6808574" y="3150973"/>
            <a:ext cx="0" cy="5436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D2499-B546-0D44-9CE7-AC84A615D226}"/>
              </a:ext>
            </a:extLst>
          </p:cNvPr>
          <p:cNvCxnSpPr>
            <a:cxnSpLocks/>
          </p:cNvCxnSpPr>
          <p:nvPr/>
        </p:nvCxnSpPr>
        <p:spPr>
          <a:xfrm flipH="1">
            <a:off x="6190735" y="3150973"/>
            <a:ext cx="617839" cy="457200"/>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D930DF-96B8-E24A-8D36-F95C63194B8A}"/>
              </a:ext>
            </a:extLst>
          </p:cNvPr>
          <p:cNvSpPr/>
          <p:nvPr/>
        </p:nvSpPr>
        <p:spPr>
          <a:xfrm>
            <a:off x="6463630" y="343858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906F64E-8E69-A846-B0B0-9E14EBC3E383}"/>
              </a:ext>
            </a:extLst>
          </p:cNvPr>
          <p:cNvCxnSpPr>
            <a:cxnSpLocks/>
          </p:cNvCxnSpPr>
          <p:nvPr/>
        </p:nvCxnSpPr>
        <p:spPr>
          <a:xfrm flipH="1">
            <a:off x="6190735" y="2934728"/>
            <a:ext cx="753762" cy="1155359"/>
          </a:xfrm>
          <a:prstGeom prst="line">
            <a:avLst/>
          </a:prstGeom>
          <a:ln w="38100">
            <a:solidFill>
              <a:srgbClr val="00B050">
                <a:alpha val="31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FCC08F-8A85-7D41-AC92-BE86901792D2}"/>
              </a:ext>
            </a:extLst>
          </p:cNvPr>
          <p:cNvCxnSpPr>
            <a:cxnSpLocks/>
          </p:cNvCxnSpPr>
          <p:nvPr/>
        </p:nvCxnSpPr>
        <p:spPr>
          <a:xfrm flipV="1">
            <a:off x="6807759" y="3701673"/>
            <a:ext cx="465887" cy="30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753759-48C4-DF44-90FC-B546363CA700}"/>
              </a:ext>
            </a:extLst>
          </p:cNvPr>
          <p:cNvCxnSpPr>
            <a:cxnSpLocks/>
          </p:cNvCxnSpPr>
          <p:nvPr/>
        </p:nvCxnSpPr>
        <p:spPr>
          <a:xfrm flipV="1">
            <a:off x="4219982" y="3330918"/>
            <a:ext cx="1039137" cy="22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0F7535-D9B0-BC49-BBBC-B5D5D5CDDED8}"/>
              </a:ext>
            </a:extLst>
          </p:cNvPr>
          <p:cNvCxnSpPr>
            <a:cxnSpLocks/>
          </p:cNvCxnSpPr>
          <p:nvPr/>
        </p:nvCxnSpPr>
        <p:spPr>
          <a:xfrm>
            <a:off x="5267265" y="3330918"/>
            <a:ext cx="375200" cy="622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323F8AD-1B09-C744-A6A6-68D7C5AC5F9F}"/>
              </a:ext>
            </a:extLst>
          </p:cNvPr>
          <p:cNvCxnSpPr>
            <a:cxnSpLocks/>
          </p:cNvCxnSpPr>
          <p:nvPr/>
        </p:nvCxnSpPr>
        <p:spPr>
          <a:xfrm flipH="1">
            <a:off x="4219982" y="4768939"/>
            <a:ext cx="436096" cy="625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D78BBA-879C-A54D-9860-64C33C74396B}"/>
              </a:ext>
            </a:extLst>
          </p:cNvPr>
          <p:cNvCxnSpPr>
            <a:cxnSpLocks/>
          </p:cNvCxnSpPr>
          <p:nvPr/>
        </p:nvCxnSpPr>
        <p:spPr>
          <a:xfrm flipV="1">
            <a:off x="4247955" y="5296169"/>
            <a:ext cx="1120321" cy="98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59577E-6486-BE41-A775-BB7F64CA3238}"/>
              </a:ext>
            </a:extLst>
          </p:cNvPr>
          <p:cNvCxnSpPr>
            <a:cxnSpLocks/>
          </p:cNvCxnSpPr>
          <p:nvPr/>
        </p:nvCxnSpPr>
        <p:spPr>
          <a:xfrm flipH="1">
            <a:off x="6688616" y="3743836"/>
            <a:ext cx="91853" cy="193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846A5C-E26F-2B40-AD51-BF6EABD4C8A1}"/>
              </a:ext>
            </a:extLst>
          </p:cNvPr>
          <p:cNvCxnSpPr>
            <a:cxnSpLocks/>
          </p:cNvCxnSpPr>
          <p:nvPr/>
        </p:nvCxnSpPr>
        <p:spPr>
          <a:xfrm>
            <a:off x="7078149" y="3488569"/>
            <a:ext cx="196312" cy="229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0FF231-4155-734D-9CFC-A63C4C8A8857}"/>
              </a:ext>
            </a:extLst>
          </p:cNvPr>
          <p:cNvCxnSpPr>
            <a:cxnSpLocks/>
          </p:cNvCxnSpPr>
          <p:nvPr/>
        </p:nvCxnSpPr>
        <p:spPr>
          <a:xfrm flipV="1">
            <a:off x="6829248" y="3504934"/>
            <a:ext cx="269708" cy="23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8DAEFD-4B20-5E42-9D4C-C4C0B42CA32A}"/>
              </a:ext>
            </a:extLst>
          </p:cNvPr>
          <p:cNvCxnSpPr>
            <a:cxnSpLocks/>
          </p:cNvCxnSpPr>
          <p:nvPr/>
        </p:nvCxnSpPr>
        <p:spPr>
          <a:xfrm>
            <a:off x="6847681" y="3166838"/>
            <a:ext cx="260556" cy="344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6DBE9F-B2E8-0445-AC37-1533EAC9C8EF}"/>
              </a:ext>
            </a:extLst>
          </p:cNvPr>
          <p:cNvCxnSpPr>
            <a:cxnSpLocks/>
          </p:cNvCxnSpPr>
          <p:nvPr/>
        </p:nvCxnSpPr>
        <p:spPr>
          <a:xfrm>
            <a:off x="6734542" y="3044298"/>
            <a:ext cx="103793" cy="122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DF930A-BF28-3448-A227-39190A154ACD}"/>
              </a:ext>
            </a:extLst>
          </p:cNvPr>
          <p:cNvCxnSpPr>
            <a:cxnSpLocks/>
          </p:cNvCxnSpPr>
          <p:nvPr/>
        </p:nvCxnSpPr>
        <p:spPr>
          <a:xfrm flipH="1">
            <a:off x="6829248" y="2961863"/>
            <a:ext cx="18432" cy="221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520E59-6C8A-0445-8689-8806D8F8AD21}"/>
              </a:ext>
            </a:extLst>
          </p:cNvPr>
          <p:cNvCxnSpPr>
            <a:cxnSpLocks/>
          </p:cNvCxnSpPr>
          <p:nvPr/>
        </p:nvCxnSpPr>
        <p:spPr>
          <a:xfrm flipV="1">
            <a:off x="6734542" y="2946845"/>
            <a:ext cx="110336" cy="96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1951C3-9DE3-DE49-BAAB-9942DBCB0960}"/>
              </a:ext>
            </a:extLst>
          </p:cNvPr>
          <p:cNvCxnSpPr>
            <a:cxnSpLocks/>
          </p:cNvCxnSpPr>
          <p:nvPr/>
        </p:nvCxnSpPr>
        <p:spPr>
          <a:xfrm>
            <a:off x="6797778" y="3191990"/>
            <a:ext cx="9981" cy="523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78F61EE-8C8B-3D4C-AFE9-D1A6A2398733}"/>
              </a:ext>
            </a:extLst>
          </p:cNvPr>
          <p:cNvCxnSpPr>
            <a:cxnSpLocks/>
          </p:cNvCxnSpPr>
          <p:nvPr/>
        </p:nvCxnSpPr>
        <p:spPr>
          <a:xfrm>
            <a:off x="7068211" y="3858478"/>
            <a:ext cx="392078" cy="262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F606B51-AAB2-F148-95FF-3A2A8610D7BB}"/>
              </a:ext>
            </a:extLst>
          </p:cNvPr>
          <p:cNvCxnSpPr>
            <a:cxnSpLocks/>
          </p:cNvCxnSpPr>
          <p:nvPr/>
        </p:nvCxnSpPr>
        <p:spPr>
          <a:xfrm>
            <a:off x="7222855" y="3703026"/>
            <a:ext cx="219523" cy="416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C4EE0-13DB-FB45-B7F3-A0C5350D22EF}"/>
              </a:ext>
            </a:extLst>
          </p:cNvPr>
          <p:cNvCxnSpPr>
            <a:cxnSpLocks/>
          </p:cNvCxnSpPr>
          <p:nvPr/>
        </p:nvCxnSpPr>
        <p:spPr>
          <a:xfrm>
            <a:off x="6683051" y="3950213"/>
            <a:ext cx="294908" cy="315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BFE04B-1A8B-9649-97CD-62B2B8DB2834}"/>
              </a:ext>
            </a:extLst>
          </p:cNvPr>
          <p:cNvCxnSpPr>
            <a:cxnSpLocks/>
          </p:cNvCxnSpPr>
          <p:nvPr/>
        </p:nvCxnSpPr>
        <p:spPr>
          <a:xfrm flipH="1">
            <a:off x="6997559" y="3857373"/>
            <a:ext cx="100454"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FDE8815-F588-D941-AF3A-C1C45AC0F94B}"/>
              </a:ext>
            </a:extLst>
          </p:cNvPr>
          <p:cNvCxnSpPr>
            <a:cxnSpLocks/>
          </p:cNvCxnSpPr>
          <p:nvPr/>
        </p:nvCxnSpPr>
        <p:spPr>
          <a:xfrm flipV="1">
            <a:off x="7005774" y="4110843"/>
            <a:ext cx="432994" cy="169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693365-1BD2-F342-B91B-5D3988C64355}"/>
              </a:ext>
            </a:extLst>
          </p:cNvPr>
          <p:cNvCxnSpPr>
            <a:cxnSpLocks/>
          </p:cNvCxnSpPr>
          <p:nvPr/>
        </p:nvCxnSpPr>
        <p:spPr>
          <a:xfrm>
            <a:off x="7438768" y="4106732"/>
            <a:ext cx="1879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17402E-152F-994B-B5DC-C8B8E0E4A6D4}"/>
              </a:ext>
            </a:extLst>
          </p:cNvPr>
          <p:cNvCxnSpPr>
            <a:cxnSpLocks/>
          </p:cNvCxnSpPr>
          <p:nvPr/>
        </p:nvCxnSpPr>
        <p:spPr>
          <a:xfrm>
            <a:off x="7539179" y="3991408"/>
            <a:ext cx="95789" cy="12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24FD15D-F0A5-D14B-8B19-9342D66FFBAF}"/>
              </a:ext>
            </a:extLst>
          </p:cNvPr>
          <p:cNvCxnSpPr>
            <a:cxnSpLocks/>
          </p:cNvCxnSpPr>
          <p:nvPr/>
        </p:nvCxnSpPr>
        <p:spPr>
          <a:xfrm flipV="1">
            <a:off x="7456826" y="3986848"/>
            <a:ext cx="65900" cy="119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D00A3EA-57D9-7547-A602-E3678E00264F}"/>
              </a:ext>
            </a:extLst>
          </p:cNvPr>
          <p:cNvCxnSpPr>
            <a:cxnSpLocks/>
          </p:cNvCxnSpPr>
          <p:nvPr/>
        </p:nvCxnSpPr>
        <p:spPr>
          <a:xfrm>
            <a:off x="7282066" y="3709945"/>
            <a:ext cx="248875" cy="293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EDF46B6-3A12-5C4E-BAE6-3A9D8DC9084D}"/>
              </a:ext>
            </a:extLst>
          </p:cNvPr>
          <p:cNvCxnSpPr>
            <a:cxnSpLocks/>
          </p:cNvCxnSpPr>
          <p:nvPr/>
        </p:nvCxnSpPr>
        <p:spPr>
          <a:xfrm flipV="1">
            <a:off x="7559591" y="3921167"/>
            <a:ext cx="545013" cy="66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F2EAEF-7E6C-6242-AC74-90B0EC557AFB}"/>
              </a:ext>
            </a:extLst>
          </p:cNvPr>
          <p:cNvCxnSpPr>
            <a:cxnSpLocks/>
          </p:cNvCxnSpPr>
          <p:nvPr/>
        </p:nvCxnSpPr>
        <p:spPr>
          <a:xfrm>
            <a:off x="7274461" y="3705732"/>
            <a:ext cx="843106" cy="215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972E5DD-BBEA-CC40-AC71-2B0101CE9E81}"/>
              </a:ext>
            </a:extLst>
          </p:cNvPr>
          <p:cNvCxnSpPr>
            <a:cxnSpLocks/>
          </p:cNvCxnSpPr>
          <p:nvPr/>
        </p:nvCxnSpPr>
        <p:spPr>
          <a:xfrm>
            <a:off x="7242737" y="2936892"/>
            <a:ext cx="905414" cy="1006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4FC21C3-15DF-5E45-968B-CD8D65C62B7F}"/>
              </a:ext>
            </a:extLst>
          </p:cNvPr>
          <p:cNvCxnSpPr>
            <a:cxnSpLocks/>
          </p:cNvCxnSpPr>
          <p:nvPr/>
        </p:nvCxnSpPr>
        <p:spPr>
          <a:xfrm>
            <a:off x="7242737" y="2936892"/>
            <a:ext cx="20248" cy="78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FBEF55C-163C-B94C-8C85-DEEB1B313341}"/>
              </a:ext>
            </a:extLst>
          </p:cNvPr>
          <p:cNvCxnSpPr>
            <a:cxnSpLocks/>
          </p:cNvCxnSpPr>
          <p:nvPr/>
        </p:nvCxnSpPr>
        <p:spPr>
          <a:xfrm>
            <a:off x="6243915" y="3645364"/>
            <a:ext cx="448823" cy="295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814369F-B2F6-514E-8324-9F6C52115C16}"/>
              </a:ext>
            </a:extLst>
          </p:cNvPr>
          <p:cNvCxnSpPr>
            <a:cxnSpLocks/>
          </p:cNvCxnSpPr>
          <p:nvPr/>
        </p:nvCxnSpPr>
        <p:spPr>
          <a:xfrm>
            <a:off x="6277424" y="3612207"/>
            <a:ext cx="520354" cy="113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CE9A609-0ECF-8A4F-A47C-5948C8DC86BB}"/>
              </a:ext>
            </a:extLst>
          </p:cNvPr>
          <p:cNvCxnSpPr>
            <a:cxnSpLocks/>
          </p:cNvCxnSpPr>
          <p:nvPr/>
        </p:nvCxnSpPr>
        <p:spPr>
          <a:xfrm flipH="1">
            <a:off x="6197874" y="3638041"/>
            <a:ext cx="39944" cy="463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E6D2A69-81F2-AE47-8764-25768CB48B2C}"/>
              </a:ext>
            </a:extLst>
          </p:cNvPr>
          <p:cNvCxnSpPr>
            <a:cxnSpLocks/>
          </p:cNvCxnSpPr>
          <p:nvPr/>
        </p:nvCxnSpPr>
        <p:spPr>
          <a:xfrm flipV="1">
            <a:off x="6190735" y="3948023"/>
            <a:ext cx="492316" cy="182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F44E217-5D38-814F-8108-CF73564F6E25}"/>
              </a:ext>
            </a:extLst>
          </p:cNvPr>
          <p:cNvCxnSpPr>
            <a:cxnSpLocks/>
          </p:cNvCxnSpPr>
          <p:nvPr/>
        </p:nvCxnSpPr>
        <p:spPr>
          <a:xfrm>
            <a:off x="6217846" y="4139516"/>
            <a:ext cx="787928" cy="138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9B9FD98-EDCD-0E4E-ACCE-29D71AE62C48}"/>
              </a:ext>
            </a:extLst>
          </p:cNvPr>
          <p:cNvCxnSpPr>
            <a:cxnSpLocks/>
          </p:cNvCxnSpPr>
          <p:nvPr/>
        </p:nvCxnSpPr>
        <p:spPr>
          <a:xfrm flipV="1">
            <a:off x="6838335" y="2954758"/>
            <a:ext cx="379057" cy="204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015AA5E-AFFB-1047-A939-6A03EC3D04BA}"/>
              </a:ext>
            </a:extLst>
          </p:cNvPr>
          <p:cNvCxnSpPr>
            <a:cxnSpLocks/>
          </p:cNvCxnSpPr>
          <p:nvPr/>
        </p:nvCxnSpPr>
        <p:spPr>
          <a:xfrm flipV="1">
            <a:off x="6844598" y="2929526"/>
            <a:ext cx="381881" cy="40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C6BD8DC-ED0C-EE48-A726-1E34D62245CE}"/>
              </a:ext>
            </a:extLst>
          </p:cNvPr>
          <p:cNvCxnSpPr>
            <a:cxnSpLocks/>
          </p:cNvCxnSpPr>
          <p:nvPr/>
        </p:nvCxnSpPr>
        <p:spPr>
          <a:xfrm flipH="1">
            <a:off x="5267265" y="2549655"/>
            <a:ext cx="401766" cy="786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5BA49A1-2749-4B48-B7A1-C76497040400}"/>
              </a:ext>
            </a:extLst>
          </p:cNvPr>
          <p:cNvCxnSpPr>
            <a:cxnSpLocks/>
          </p:cNvCxnSpPr>
          <p:nvPr/>
        </p:nvCxnSpPr>
        <p:spPr>
          <a:xfrm flipV="1">
            <a:off x="4178349" y="2549655"/>
            <a:ext cx="1451115" cy="999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164181-7BE3-9D46-88F9-C15C3CA0A95B}"/>
              </a:ext>
            </a:extLst>
          </p:cNvPr>
          <p:cNvCxnSpPr>
            <a:cxnSpLocks/>
          </p:cNvCxnSpPr>
          <p:nvPr/>
        </p:nvCxnSpPr>
        <p:spPr>
          <a:xfrm>
            <a:off x="5666383" y="2533272"/>
            <a:ext cx="332839" cy="268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16FECE-4446-4641-8CEB-4A0A7C0D70FE}"/>
              </a:ext>
            </a:extLst>
          </p:cNvPr>
          <p:cNvCxnSpPr>
            <a:cxnSpLocks/>
          </p:cNvCxnSpPr>
          <p:nvPr/>
        </p:nvCxnSpPr>
        <p:spPr>
          <a:xfrm flipV="1">
            <a:off x="5257248" y="2793498"/>
            <a:ext cx="736947" cy="545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FA9D7C9-1798-D047-99DC-074A5331CC2B}"/>
              </a:ext>
            </a:extLst>
          </p:cNvPr>
          <p:cNvCxnSpPr>
            <a:cxnSpLocks/>
          </p:cNvCxnSpPr>
          <p:nvPr/>
        </p:nvCxnSpPr>
        <p:spPr>
          <a:xfrm>
            <a:off x="5265711" y="3323244"/>
            <a:ext cx="823451" cy="138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8BE70E7-E747-E343-B7DC-4CC88BD46C8A}"/>
              </a:ext>
            </a:extLst>
          </p:cNvPr>
          <p:cNvCxnSpPr>
            <a:cxnSpLocks/>
          </p:cNvCxnSpPr>
          <p:nvPr/>
        </p:nvCxnSpPr>
        <p:spPr>
          <a:xfrm>
            <a:off x="5974808" y="2788639"/>
            <a:ext cx="95066" cy="67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CC278A7-3F36-5A4A-B57D-E92F8D07DBB4}"/>
              </a:ext>
            </a:extLst>
          </p:cNvPr>
          <p:cNvCxnSpPr>
            <a:cxnSpLocks/>
          </p:cNvCxnSpPr>
          <p:nvPr/>
        </p:nvCxnSpPr>
        <p:spPr>
          <a:xfrm flipV="1">
            <a:off x="5649223" y="3440852"/>
            <a:ext cx="407554" cy="492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080825-DEDA-0844-A2FA-17734EDC36DD}"/>
              </a:ext>
            </a:extLst>
          </p:cNvPr>
          <p:cNvCxnSpPr>
            <a:cxnSpLocks/>
          </p:cNvCxnSpPr>
          <p:nvPr/>
        </p:nvCxnSpPr>
        <p:spPr>
          <a:xfrm>
            <a:off x="3653502" y="3949820"/>
            <a:ext cx="1978947" cy="17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A79F981-E70F-9F42-98AD-A9859CA10B10}"/>
              </a:ext>
            </a:extLst>
          </p:cNvPr>
          <p:cNvCxnSpPr>
            <a:cxnSpLocks/>
          </p:cNvCxnSpPr>
          <p:nvPr/>
        </p:nvCxnSpPr>
        <p:spPr>
          <a:xfrm flipV="1">
            <a:off x="3683045" y="3578440"/>
            <a:ext cx="495304" cy="370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D538AD-247C-6C41-8D96-1C5ACB1AA911}"/>
              </a:ext>
            </a:extLst>
          </p:cNvPr>
          <p:cNvCxnSpPr>
            <a:cxnSpLocks/>
          </p:cNvCxnSpPr>
          <p:nvPr/>
        </p:nvCxnSpPr>
        <p:spPr>
          <a:xfrm>
            <a:off x="5641823" y="3941618"/>
            <a:ext cx="556051" cy="183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9411BFD-F1E0-BF4B-BF5B-AC708AE4F9DB}"/>
              </a:ext>
            </a:extLst>
          </p:cNvPr>
          <p:cNvCxnSpPr>
            <a:cxnSpLocks/>
          </p:cNvCxnSpPr>
          <p:nvPr/>
        </p:nvCxnSpPr>
        <p:spPr>
          <a:xfrm>
            <a:off x="6080517" y="3447368"/>
            <a:ext cx="107527" cy="686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3CD83DB-D103-1A45-ACB7-24E0CC806320}"/>
              </a:ext>
            </a:extLst>
          </p:cNvPr>
          <p:cNvCxnSpPr>
            <a:cxnSpLocks/>
          </p:cNvCxnSpPr>
          <p:nvPr/>
        </p:nvCxnSpPr>
        <p:spPr>
          <a:xfrm>
            <a:off x="6063692" y="3448282"/>
            <a:ext cx="178246" cy="18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085EC3B-2189-104F-A7DB-0EE54988FDCA}"/>
              </a:ext>
            </a:extLst>
          </p:cNvPr>
          <p:cNvCxnSpPr>
            <a:cxnSpLocks/>
          </p:cNvCxnSpPr>
          <p:nvPr/>
        </p:nvCxnSpPr>
        <p:spPr>
          <a:xfrm flipV="1">
            <a:off x="6063535" y="3308543"/>
            <a:ext cx="454145" cy="130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1AC5359-7BE0-8A43-9BD7-0BC18A12EFE0}"/>
              </a:ext>
            </a:extLst>
          </p:cNvPr>
          <p:cNvCxnSpPr>
            <a:cxnSpLocks/>
          </p:cNvCxnSpPr>
          <p:nvPr/>
        </p:nvCxnSpPr>
        <p:spPr>
          <a:xfrm flipH="1">
            <a:off x="6218437" y="3332905"/>
            <a:ext cx="280843" cy="300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2CB4625-5D6F-3D41-8186-E20A0D58B5EC}"/>
              </a:ext>
            </a:extLst>
          </p:cNvPr>
          <p:cNvCxnSpPr>
            <a:cxnSpLocks/>
          </p:cNvCxnSpPr>
          <p:nvPr/>
        </p:nvCxnSpPr>
        <p:spPr>
          <a:xfrm flipV="1">
            <a:off x="6551528" y="3188589"/>
            <a:ext cx="263143" cy="11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9E579A5-FF6A-4C4B-B191-D5FA7E3B8559}"/>
              </a:ext>
            </a:extLst>
          </p:cNvPr>
          <p:cNvCxnSpPr>
            <a:cxnSpLocks/>
          </p:cNvCxnSpPr>
          <p:nvPr/>
        </p:nvCxnSpPr>
        <p:spPr>
          <a:xfrm flipV="1">
            <a:off x="6482063" y="3063038"/>
            <a:ext cx="249318" cy="22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C1D0162-DA5B-F742-B890-35B42149151A}"/>
              </a:ext>
            </a:extLst>
          </p:cNvPr>
          <p:cNvCxnSpPr>
            <a:cxnSpLocks/>
          </p:cNvCxnSpPr>
          <p:nvPr/>
        </p:nvCxnSpPr>
        <p:spPr>
          <a:xfrm flipV="1">
            <a:off x="6080517" y="2910062"/>
            <a:ext cx="365680" cy="538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3BCCCD4-7162-C445-9B9C-2F79E541DC3E}"/>
              </a:ext>
            </a:extLst>
          </p:cNvPr>
          <p:cNvCxnSpPr>
            <a:cxnSpLocks/>
          </p:cNvCxnSpPr>
          <p:nvPr/>
        </p:nvCxnSpPr>
        <p:spPr>
          <a:xfrm>
            <a:off x="6446197" y="2903798"/>
            <a:ext cx="53083" cy="432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2EDBF9-CCD2-A043-A2F3-F22A525E4610}"/>
              </a:ext>
            </a:extLst>
          </p:cNvPr>
          <p:cNvCxnSpPr>
            <a:cxnSpLocks/>
          </p:cNvCxnSpPr>
          <p:nvPr/>
        </p:nvCxnSpPr>
        <p:spPr>
          <a:xfrm>
            <a:off x="6446197" y="2895275"/>
            <a:ext cx="298240" cy="150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251974A-9C59-5D49-BC45-38528B5837C4}"/>
              </a:ext>
            </a:extLst>
          </p:cNvPr>
          <p:cNvCxnSpPr>
            <a:cxnSpLocks/>
          </p:cNvCxnSpPr>
          <p:nvPr/>
        </p:nvCxnSpPr>
        <p:spPr>
          <a:xfrm>
            <a:off x="5948722" y="2781605"/>
            <a:ext cx="497475" cy="116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A25CF28-C610-A246-B4AA-89E6BA3BA398}"/>
              </a:ext>
            </a:extLst>
          </p:cNvPr>
          <p:cNvCxnSpPr>
            <a:cxnSpLocks/>
          </p:cNvCxnSpPr>
          <p:nvPr/>
        </p:nvCxnSpPr>
        <p:spPr>
          <a:xfrm>
            <a:off x="3674855" y="3958400"/>
            <a:ext cx="984136" cy="799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967AF87-D9D1-3C4C-9DBD-E2276DA2B391}"/>
              </a:ext>
            </a:extLst>
          </p:cNvPr>
          <p:cNvCxnSpPr>
            <a:cxnSpLocks/>
          </p:cNvCxnSpPr>
          <p:nvPr/>
        </p:nvCxnSpPr>
        <p:spPr>
          <a:xfrm flipH="1">
            <a:off x="4654721" y="3982092"/>
            <a:ext cx="299728" cy="79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D908F3-2DA1-294B-963C-395C7F0C708D}"/>
              </a:ext>
            </a:extLst>
          </p:cNvPr>
          <p:cNvCxnSpPr>
            <a:cxnSpLocks/>
          </p:cNvCxnSpPr>
          <p:nvPr/>
        </p:nvCxnSpPr>
        <p:spPr>
          <a:xfrm>
            <a:off x="4927354" y="3966732"/>
            <a:ext cx="382002" cy="180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F6401FA-8C32-5A43-A5C2-20973E3A377B}"/>
              </a:ext>
            </a:extLst>
          </p:cNvPr>
          <p:cNvCxnSpPr>
            <a:cxnSpLocks/>
          </p:cNvCxnSpPr>
          <p:nvPr/>
        </p:nvCxnSpPr>
        <p:spPr>
          <a:xfrm flipV="1">
            <a:off x="4653859" y="4140910"/>
            <a:ext cx="655497" cy="633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C936E9-F7D3-F849-BE00-6373D8A2DCCF}"/>
              </a:ext>
            </a:extLst>
          </p:cNvPr>
          <p:cNvCxnSpPr>
            <a:cxnSpLocks/>
          </p:cNvCxnSpPr>
          <p:nvPr/>
        </p:nvCxnSpPr>
        <p:spPr>
          <a:xfrm flipV="1">
            <a:off x="5304030" y="3956314"/>
            <a:ext cx="345193" cy="191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B228CAE-E72E-4B4D-B1B5-FE63CB53E410}"/>
              </a:ext>
            </a:extLst>
          </p:cNvPr>
          <p:cNvCxnSpPr>
            <a:cxnSpLocks/>
          </p:cNvCxnSpPr>
          <p:nvPr/>
        </p:nvCxnSpPr>
        <p:spPr>
          <a:xfrm>
            <a:off x="5611225" y="3957746"/>
            <a:ext cx="337497" cy="832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49E841A-A712-5346-80A4-025CFBB77D2A}"/>
              </a:ext>
            </a:extLst>
          </p:cNvPr>
          <p:cNvCxnSpPr>
            <a:cxnSpLocks/>
          </p:cNvCxnSpPr>
          <p:nvPr/>
        </p:nvCxnSpPr>
        <p:spPr>
          <a:xfrm>
            <a:off x="5287012" y="4164496"/>
            <a:ext cx="661710" cy="646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1FF78AF-3602-BA42-B401-9859DE5737C1}"/>
              </a:ext>
            </a:extLst>
          </p:cNvPr>
          <p:cNvCxnSpPr>
            <a:cxnSpLocks/>
          </p:cNvCxnSpPr>
          <p:nvPr/>
        </p:nvCxnSpPr>
        <p:spPr>
          <a:xfrm>
            <a:off x="5627827" y="3950980"/>
            <a:ext cx="549945" cy="417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F0B691-5E1F-BF46-A774-764BDB1FC195}"/>
              </a:ext>
            </a:extLst>
          </p:cNvPr>
          <p:cNvCxnSpPr>
            <a:cxnSpLocks/>
          </p:cNvCxnSpPr>
          <p:nvPr/>
        </p:nvCxnSpPr>
        <p:spPr>
          <a:xfrm flipV="1">
            <a:off x="5960454" y="4372597"/>
            <a:ext cx="237005" cy="424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4125B5-735C-EF4B-9377-5CB7D03FDAC7}"/>
              </a:ext>
            </a:extLst>
          </p:cNvPr>
          <p:cNvCxnSpPr>
            <a:cxnSpLocks/>
          </p:cNvCxnSpPr>
          <p:nvPr/>
        </p:nvCxnSpPr>
        <p:spPr>
          <a:xfrm flipV="1">
            <a:off x="6197459" y="4138055"/>
            <a:ext cx="0" cy="232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70E30C6-256A-654E-8375-C9B899DA65A5}"/>
              </a:ext>
            </a:extLst>
          </p:cNvPr>
          <p:cNvCxnSpPr>
            <a:cxnSpLocks/>
          </p:cNvCxnSpPr>
          <p:nvPr/>
        </p:nvCxnSpPr>
        <p:spPr>
          <a:xfrm flipV="1">
            <a:off x="6188044" y="4269374"/>
            <a:ext cx="817730" cy="101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2A236D-6CD5-804A-8B10-A7A9D0282912}"/>
              </a:ext>
            </a:extLst>
          </p:cNvPr>
          <p:cNvCxnSpPr>
            <a:cxnSpLocks/>
          </p:cNvCxnSpPr>
          <p:nvPr/>
        </p:nvCxnSpPr>
        <p:spPr>
          <a:xfrm flipV="1">
            <a:off x="5966492" y="4275903"/>
            <a:ext cx="1031067" cy="52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5431882-556D-864F-955F-BBB3D9CBE75D}"/>
              </a:ext>
            </a:extLst>
          </p:cNvPr>
          <p:cNvCxnSpPr>
            <a:cxnSpLocks/>
          </p:cNvCxnSpPr>
          <p:nvPr/>
        </p:nvCxnSpPr>
        <p:spPr>
          <a:xfrm>
            <a:off x="5304030" y="4172053"/>
            <a:ext cx="328419" cy="733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CB95A93-03FC-AF46-AA92-F55B37F45950}"/>
              </a:ext>
            </a:extLst>
          </p:cNvPr>
          <p:cNvCxnSpPr>
            <a:cxnSpLocks/>
          </p:cNvCxnSpPr>
          <p:nvPr/>
        </p:nvCxnSpPr>
        <p:spPr>
          <a:xfrm>
            <a:off x="4641337" y="4772977"/>
            <a:ext cx="984384" cy="136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B2BE2E-5913-B540-A4BD-0E5EAF9ECB1D}"/>
              </a:ext>
            </a:extLst>
          </p:cNvPr>
          <p:cNvCxnSpPr>
            <a:cxnSpLocks/>
          </p:cNvCxnSpPr>
          <p:nvPr/>
        </p:nvCxnSpPr>
        <p:spPr>
          <a:xfrm flipV="1">
            <a:off x="5611225" y="4810982"/>
            <a:ext cx="349229" cy="69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A9664BC-83EB-1348-B5BC-D81C7A693E99}"/>
              </a:ext>
            </a:extLst>
          </p:cNvPr>
          <p:cNvCxnSpPr>
            <a:cxnSpLocks/>
          </p:cNvCxnSpPr>
          <p:nvPr/>
        </p:nvCxnSpPr>
        <p:spPr>
          <a:xfrm>
            <a:off x="4657479" y="4781324"/>
            <a:ext cx="722529" cy="513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B0FF95E-7A61-C24B-849E-0078A71653B3}"/>
              </a:ext>
            </a:extLst>
          </p:cNvPr>
          <p:cNvCxnSpPr>
            <a:cxnSpLocks/>
          </p:cNvCxnSpPr>
          <p:nvPr/>
        </p:nvCxnSpPr>
        <p:spPr>
          <a:xfrm flipV="1">
            <a:off x="5380008" y="4896420"/>
            <a:ext cx="245713" cy="397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C4F301B-4E41-7449-8C3D-1CA5351597B9}"/>
              </a:ext>
            </a:extLst>
          </p:cNvPr>
          <p:cNvCxnSpPr>
            <a:cxnSpLocks/>
          </p:cNvCxnSpPr>
          <p:nvPr/>
        </p:nvCxnSpPr>
        <p:spPr>
          <a:xfrm>
            <a:off x="6449325" y="2895275"/>
            <a:ext cx="414129" cy="56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AB64D-C137-404F-A9AB-D0E69ACB350E}"/>
              </a:ext>
            </a:extLst>
          </p:cNvPr>
          <p:cNvCxnSpPr>
            <a:cxnSpLocks/>
          </p:cNvCxnSpPr>
          <p:nvPr/>
        </p:nvCxnSpPr>
        <p:spPr>
          <a:xfrm>
            <a:off x="7515785" y="3984947"/>
            <a:ext cx="498998" cy="8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2958E6E-C04F-AF4B-ADBD-CC1E085E0BD6}"/>
              </a:ext>
            </a:extLst>
          </p:cNvPr>
          <p:cNvCxnSpPr>
            <a:cxnSpLocks/>
          </p:cNvCxnSpPr>
          <p:nvPr/>
        </p:nvCxnSpPr>
        <p:spPr>
          <a:xfrm flipV="1">
            <a:off x="8007188" y="3948023"/>
            <a:ext cx="86485" cy="119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5768C7A-9789-4C4D-9C2C-9367E1505707}"/>
              </a:ext>
            </a:extLst>
          </p:cNvPr>
          <p:cNvCxnSpPr>
            <a:cxnSpLocks/>
          </p:cNvCxnSpPr>
          <p:nvPr/>
        </p:nvCxnSpPr>
        <p:spPr>
          <a:xfrm flipV="1">
            <a:off x="7623346" y="4067832"/>
            <a:ext cx="402368" cy="22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A5DB56C-F5AD-C942-BF7C-59292F0278C2}"/>
              </a:ext>
            </a:extLst>
          </p:cNvPr>
          <p:cNvCxnSpPr>
            <a:cxnSpLocks/>
          </p:cNvCxnSpPr>
          <p:nvPr/>
        </p:nvCxnSpPr>
        <p:spPr>
          <a:xfrm>
            <a:off x="6532789" y="3336765"/>
            <a:ext cx="264989" cy="42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5B692E2-9619-1F4A-B324-CC251FF22AFA}"/>
              </a:ext>
            </a:extLst>
          </p:cNvPr>
          <p:cNvCxnSpPr>
            <a:cxnSpLocks/>
          </p:cNvCxnSpPr>
          <p:nvPr/>
        </p:nvCxnSpPr>
        <p:spPr>
          <a:xfrm>
            <a:off x="3653502" y="3982092"/>
            <a:ext cx="565079" cy="1412055"/>
          </a:xfrm>
          <a:prstGeom prst="line">
            <a:avLst/>
          </a:prstGeom>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6E300C33-0FE8-654C-9420-855CD4631289}"/>
              </a:ext>
            </a:extLst>
          </p:cNvPr>
          <p:cNvSpPr txBox="1"/>
          <p:nvPr/>
        </p:nvSpPr>
        <p:spPr>
          <a:xfrm>
            <a:off x="10232020" y="2430263"/>
            <a:ext cx="1024768" cy="369332"/>
          </a:xfrm>
          <a:prstGeom prst="rect">
            <a:avLst/>
          </a:prstGeom>
          <a:noFill/>
        </p:spPr>
        <p:txBody>
          <a:bodyPr wrap="none" rtlCol="0">
            <a:spAutoFit/>
          </a:bodyPr>
          <a:lstStyle/>
          <a:p>
            <a:r>
              <a:rPr lang="en-US" dirty="0"/>
              <a:t>46 Triads</a:t>
            </a:r>
          </a:p>
        </p:txBody>
      </p:sp>
    </p:spTree>
    <p:extLst>
      <p:ext uri="{BB962C8B-B14F-4D97-AF65-F5344CB8AC3E}">
        <p14:creationId xmlns:p14="http://schemas.microsoft.com/office/powerpoint/2010/main" val="3123416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F7231-93B5-E041-B52B-26D005C0C33B}"/>
              </a:ext>
            </a:extLst>
          </p:cNvPr>
          <p:cNvPicPr>
            <a:picLocks noChangeAspect="1"/>
          </p:cNvPicPr>
          <p:nvPr/>
        </p:nvPicPr>
        <p:blipFill>
          <a:blip r:embed="rId3"/>
          <a:stretch>
            <a:fillRect/>
          </a:stretch>
        </p:blipFill>
        <p:spPr>
          <a:xfrm>
            <a:off x="2663472" y="0"/>
            <a:ext cx="6865056" cy="6858000"/>
          </a:xfrm>
          <a:prstGeom prst="rect">
            <a:avLst/>
          </a:prstGeom>
        </p:spPr>
      </p:pic>
      <p:cxnSp>
        <p:nvCxnSpPr>
          <p:cNvPr id="8" name="Straight Connector 7">
            <a:extLst>
              <a:ext uri="{FF2B5EF4-FFF2-40B4-BE49-F238E27FC236}">
                <a16:creationId xmlns:a16="http://schemas.microsoft.com/office/drawing/2014/main" id="{C39DCCAB-816B-F149-A849-8E9D1E5BD1C0}"/>
              </a:ext>
            </a:extLst>
          </p:cNvPr>
          <p:cNvCxnSpPr>
            <a:cxnSpLocks/>
          </p:cNvCxnSpPr>
          <p:nvPr/>
        </p:nvCxnSpPr>
        <p:spPr>
          <a:xfrm>
            <a:off x="7253416" y="3694670"/>
            <a:ext cx="185352" cy="395417"/>
          </a:xfrm>
          <a:prstGeom prst="line">
            <a:avLst/>
          </a:prstGeom>
          <a:ln w="38100">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04D779-FFDB-0649-87D7-BB09ACF55531}"/>
              </a:ext>
            </a:extLst>
          </p:cNvPr>
          <p:cNvCxnSpPr>
            <a:cxnSpLocks/>
          </p:cNvCxnSpPr>
          <p:nvPr/>
        </p:nvCxnSpPr>
        <p:spPr>
          <a:xfrm flipV="1">
            <a:off x="3668488" y="2545492"/>
            <a:ext cx="1966193" cy="1396313"/>
          </a:xfrm>
          <a:prstGeom prst="line">
            <a:avLst/>
          </a:prstGeom>
          <a:ln w="38100">
            <a:solidFill>
              <a:schemeClr val="accent2">
                <a:alpha val="32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F5D9DB-12B0-6F44-8CC3-3E4FA9CA28F2}"/>
              </a:ext>
            </a:extLst>
          </p:cNvPr>
          <p:cNvCxnSpPr>
            <a:cxnSpLocks/>
          </p:cNvCxnSpPr>
          <p:nvPr/>
        </p:nvCxnSpPr>
        <p:spPr>
          <a:xfrm flipH="1" flipV="1">
            <a:off x="6190735" y="3608173"/>
            <a:ext cx="617839" cy="864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FC219D7-26E3-6944-941D-97707E46D85E}"/>
              </a:ext>
            </a:extLst>
          </p:cNvPr>
          <p:cNvCxnSpPr/>
          <p:nvPr/>
        </p:nvCxnSpPr>
        <p:spPr>
          <a:xfrm>
            <a:off x="4198374" y="3608173"/>
            <a:ext cx="1470657" cy="33363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776A36-8C92-714F-9CD0-F17FBD6506CA}"/>
              </a:ext>
            </a:extLst>
          </p:cNvPr>
          <p:cNvSpPr/>
          <p:nvPr/>
        </p:nvSpPr>
        <p:spPr>
          <a:xfrm>
            <a:off x="7551174" y="16911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0FDD4B3-42A8-9149-A8A8-9A33D4D9AC30}"/>
              </a:ext>
            </a:extLst>
          </p:cNvPr>
          <p:cNvSpPr/>
          <p:nvPr/>
        </p:nvSpPr>
        <p:spPr>
          <a:xfrm>
            <a:off x="8007178" y="115764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E78970-FD9B-B149-BFEB-957ED3E8DC3D}"/>
              </a:ext>
            </a:extLst>
          </p:cNvPr>
          <p:cNvSpPr/>
          <p:nvPr/>
        </p:nvSpPr>
        <p:spPr>
          <a:xfrm>
            <a:off x="9255051" y="1587909"/>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A4F16E-04C3-984C-8F2F-6E70090A00F8}"/>
              </a:ext>
            </a:extLst>
          </p:cNvPr>
          <p:cNvSpPr/>
          <p:nvPr/>
        </p:nvSpPr>
        <p:spPr>
          <a:xfrm>
            <a:off x="8303034" y="321634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5C8080-8EC0-B64D-A915-FE0E4E34F3CD}"/>
              </a:ext>
            </a:extLst>
          </p:cNvPr>
          <p:cNvSpPr/>
          <p:nvPr/>
        </p:nvSpPr>
        <p:spPr>
          <a:xfrm>
            <a:off x="7533107" y="2897230"/>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54ECD-8C00-7A42-9319-09D5D04C4D0D}"/>
              </a:ext>
            </a:extLst>
          </p:cNvPr>
          <p:cNvSpPr/>
          <p:nvPr/>
        </p:nvSpPr>
        <p:spPr>
          <a:xfrm>
            <a:off x="6069874" y="249818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5CE5BA2-A502-7F43-B237-DACC1726F4E1}"/>
              </a:ext>
            </a:extLst>
          </p:cNvPr>
          <p:cNvSpPr/>
          <p:nvPr/>
        </p:nvSpPr>
        <p:spPr>
          <a:xfrm>
            <a:off x="5751871" y="563159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1347F7-93E3-3C48-9352-330B8FC58127}"/>
              </a:ext>
            </a:extLst>
          </p:cNvPr>
          <p:cNvSpPr/>
          <p:nvPr/>
        </p:nvSpPr>
        <p:spPr>
          <a:xfrm>
            <a:off x="7874778" y="2327024"/>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BD8FA18-29CD-8244-B8CC-3C364F17BBF6}"/>
              </a:ext>
            </a:extLst>
          </p:cNvPr>
          <p:cNvSpPr/>
          <p:nvPr/>
        </p:nvSpPr>
        <p:spPr>
          <a:xfrm>
            <a:off x="4828706" y="39868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46429D-E41A-DF4F-B8DA-384A5D58F743}"/>
              </a:ext>
            </a:extLst>
          </p:cNvPr>
          <p:cNvSpPr/>
          <p:nvPr/>
        </p:nvSpPr>
        <p:spPr>
          <a:xfrm>
            <a:off x="4857949" y="512110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E19608F-53A3-FC4B-85B9-5161D871A089}"/>
              </a:ext>
            </a:extLst>
          </p:cNvPr>
          <p:cNvSpPr/>
          <p:nvPr/>
        </p:nvSpPr>
        <p:spPr>
          <a:xfrm>
            <a:off x="7906997" y="299763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1155C85-B55F-2649-83A4-4D551AC85857}"/>
              </a:ext>
            </a:extLst>
          </p:cNvPr>
          <p:cNvCxnSpPr>
            <a:cxnSpLocks/>
          </p:cNvCxnSpPr>
          <p:nvPr/>
        </p:nvCxnSpPr>
        <p:spPr>
          <a:xfrm>
            <a:off x="6780469" y="3747186"/>
            <a:ext cx="318487" cy="11646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B6D0E9-459D-2242-A0B4-CC32FC7DB22E}"/>
              </a:ext>
            </a:extLst>
          </p:cNvPr>
          <p:cNvCxnSpPr>
            <a:cxnSpLocks/>
          </p:cNvCxnSpPr>
          <p:nvPr/>
        </p:nvCxnSpPr>
        <p:spPr>
          <a:xfrm flipV="1">
            <a:off x="7056414" y="3732168"/>
            <a:ext cx="197002" cy="10444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E54CE3-8A39-834D-AE9A-B6C6E3B9D6C2}"/>
              </a:ext>
            </a:extLst>
          </p:cNvPr>
          <p:cNvCxnSpPr>
            <a:cxnSpLocks/>
          </p:cNvCxnSpPr>
          <p:nvPr/>
        </p:nvCxnSpPr>
        <p:spPr>
          <a:xfrm flipV="1">
            <a:off x="6710137" y="3860405"/>
            <a:ext cx="368589" cy="709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6BB4E0F-6ECC-B545-9A3B-54087840EADD}"/>
              </a:ext>
            </a:extLst>
          </p:cNvPr>
          <p:cNvSpPr/>
          <p:nvPr/>
        </p:nvSpPr>
        <p:spPr>
          <a:xfrm>
            <a:off x="6291565" y="2920830"/>
            <a:ext cx="344129" cy="126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CB8E3E0-D50A-BB47-9E0A-8229C4AB74C9}"/>
              </a:ext>
            </a:extLst>
          </p:cNvPr>
          <p:cNvSpPr/>
          <p:nvPr/>
        </p:nvSpPr>
        <p:spPr>
          <a:xfrm>
            <a:off x="5748105" y="346740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B8B601-57EC-AB4D-A861-EB8A64760AF7}"/>
              </a:ext>
            </a:extLst>
          </p:cNvPr>
          <p:cNvSpPr/>
          <p:nvPr/>
        </p:nvSpPr>
        <p:spPr>
          <a:xfrm>
            <a:off x="5718612" y="296973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FDF01D0-E97E-774B-BB95-E34FF96DB098}"/>
              </a:ext>
            </a:extLst>
          </p:cNvPr>
          <p:cNvCxnSpPr>
            <a:cxnSpLocks/>
          </p:cNvCxnSpPr>
          <p:nvPr/>
        </p:nvCxnSpPr>
        <p:spPr>
          <a:xfrm flipH="1" flipV="1">
            <a:off x="3668489" y="3978876"/>
            <a:ext cx="1699787" cy="130981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9BD4FA-CE49-5640-BC61-AA233E459F94}"/>
              </a:ext>
            </a:extLst>
          </p:cNvPr>
          <p:cNvSpPr/>
          <p:nvPr/>
        </p:nvSpPr>
        <p:spPr>
          <a:xfrm>
            <a:off x="6892082" y="3067842"/>
            <a:ext cx="318488" cy="9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556EF59-376D-4544-BAED-3FA39046C340}"/>
              </a:ext>
            </a:extLst>
          </p:cNvPr>
          <p:cNvSpPr/>
          <p:nvPr/>
        </p:nvSpPr>
        <p:spPr>
          <a:xfrm>
            <a:off x="6568973" y="30832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C3773B-DCF3-3B46-AF64-03E8768DD616}"/>
              </a:ext>
            </a:extLst>
          </p:cNvPr>
          <p:cNvSpPr/>
          <p:nvPr/>
        </p:nvSpPr>
        <p:spPr>
          <a:xfrm>
            <a:off x="6564851" y="32356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92B027F-C970-DD42-9F61-0E6E2D2270EA}"/>
              </a:ext>
            </a:extLst>
          </p:cNvPr>
          <p:cNvCxnSpPr>
            <a:cxnSpLocks/>
          </p:cNvCxnSpPr>
          <p:nvPr/>
        </p:nvCxnSpPr>
        <p:spPr>
          <a:xfrm flipV="1">
            <a:off x="6808574" y="3150973"/>
            <a:ext cx="0" cy="5436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D2499-B546-0D44-9CE7-AC84A615D226}"/>
              </a:ext>
            </a:extLst>
          </p:cNvPr>
          <p:cNvCxnSpPr>
            <a:cxnSpLocks/>
          </p:cNvCxnSpPr>
          <p:nvPr/>
        </p:nvCxnSpPr>
        <p:spPr>
          <a:xfrm flipH="1">
            <a:off x="6190735" y="3150973"/>
            <a:ext cx="617839" cy="457200"/>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D930DF-96B8-E24A-8D36-F95C63194B8A}"/>
              </a:ext>
            </a:extLst>
          </p:cNvPr>
          <p:cNvSpPr/>
          <p:nvPr/>
        </p:nvSpPr>
        <p:spPr>
          <a:xfrm>
            <a:off x="6463630" y="343858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CC08F-8A85-7D41-AC92-BE86901792D2}"/>
              </a:ext>
            </a:extLst>
          </p:cNvPr>
          <p:cNvCxnSpPr>
            <a:cxnSpLocks/>
          </p:cNvCxnSpPr>
          <p:nvPr/>
        </p:nvCxnSpPr>
        <p:spPr>
          <a:xfrm flipV="1">
            <a:off x="6807759" y="3701673"/>
            <a:ext cx="465887" cy="3049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753759-48C4-DF44-90FC-B546363CA700}"/>
              </a:ext>
            </a:extLst>
          </p:cNvPr>
          <p:cNvCxnSpPr>
            <a:cxnSpLocks/>
          </p:cNvCxnSpPr>
          <p:nvPr/>
        </p:nvCxnSpPr>
        <p:spPr>
          <a:xfrm flipV="1">
            <a:off x="4219982" y="3330918"/>
            <a:ext cx="1039137" cy="22561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0F7535-D9B0-BC49-BBBC-B5D5D5CDDED8}"/>
              </a:ext>
            </a:extLst>
          </p:cNvPr>
          <p:cNvCxnSpPr>
            <a:cxnSpLocks/>
          </p:cNvCxnSpPr>
          <p:nvPr/>
        </p:nvCxnSpPr>
        <p:spPr>
          <a:xfrm>
            <a:off x="5267265" y="3330918"/>
            <a:ext cx="375200" cy="62236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323F8AD-1B09-C744-A6A6-68D7C5AC5F9F}"/>
              </a:ext>
            </a:extLst>
          </p:cNvPr>
          <p:cNvCxnSpPr>
            <a:cxnSpLocks/>
          </p:cNvCxnSpPr>
          <p:nvPr/>
        </p:nvCxnSpPr>
        <p:spPr>
          <a:xfrm flipH="1">
            <a:off x="4219982" y="4768939"/>
            <a:ext cx="436096" cy="62594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D78BBA-879C-A54D-9860-64C33C74396B}"/>
              </a:ext>
            </a:extLst>
          </p:cNvPr>
          <p:cNvCxnSpPr>
            <a:cxnSpLocks/>
          </p:cNvCxnSpPr>
          <p:nvPr/>
        </p:nvCxnSpPr>
        <p:spPr>
          <a:xfrm flipV="1">
            <a:off x="4247955" y="5296169"/>
            <a:ext cx="1120321" cy="9871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59577E-6486-BE41-A775-BB7F64CA3238}"/>
              </a:ext>
            </a:extLst>
          </p:cNvPr>
          <p:cNvCxnSpPr>
            <a:cxnSpLocks/>
          </p:cNvCxnSpPr>
          <p:nvPr/>
        </p:nvCxnSpPr>
        <p:spPr>
          <a:xfrm flipH="1">
            <a:off x="6688616" y="3743836"/>
            <a:ext cx="91853" cy="1933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846A5C-E26F-2B40-AD51-BF6EABD4C8A1}"/>
              </a:ext>
            </a:extLst>
          </p:cNvPr>
          <p:cNvCxnSpPr>
            <a:cxnSpLocks/>
          </p:cNvCxnSpPr>
          <p:nvPr/>
        </p:nvCxnSpPr>
        <p:spPr>
          <a:xfrm>
            <a:off x="7078149" y="3488569"/>
            <a:ext cx="196312" cy="22948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0FF231-4155-734D-9CFC-A63C4C8A8857}"/>
              </a:ext>
            </a:extLst>
          </p:cNvPr>
          <p:cNvCxnSpPr>
            <a:cxnSpLocks/>
          </p:cNvCxnSpPr>
          <p:nvPr/>
        </p:nvCxnSpPr>
        <p:spPr>
          <a:xfrm flipV="1">
            <a:off x="6829248" y="3504934"/>
            <a:ext cx="269708" cy="2306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8DAEFD-4B20-5E42-9D4C-C4C0B42CA32A}"/>
              </a:ext>
            </a:extLst>
          </p:cNvPr>
          <p:cNvCxnSpPr>
            <a:cxnSpLocks/>
          </p:cNvCxnSpPr>
          <p:nvPr/>
        </p:nvCxnSpPr>
        <p:spPr>
          <a:xfrm>
            <a:off x="6847681" y="3166838"/>
            <a:ext cx="260556" cy="34490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6DBE9F-B2E8-0445-AC37-1533EAC9C8EF}"/>
              </a:ext>
            </a:extLst>
          </p:cNvPr>
          <p:cNvCxnSpPr>
            <a:cxnSpLocks/>
          </p:cNvCxnSpPr>
          <p:nvPr/>
        </p:nvCxnSpPr>
        <p:spPr>
          <a:xfrm>
            <a:off x="6734542" y="3044298"/>
            <a:ext cx="103793" cy="122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DF930A-BF28-3448-A227-39190A154ACD}"/>
              </a:ext>
            </a:extLst>
          </p:cNvPr>
          <p:cNvCxnSpPr>
            <a:cxnSpLocks/>
          </p:cNvCxnSpPr>
          <p:nvPr/>
        </p:nvCxnSpPr>
        <p:spPr>
          <a:xfrm flipH="1">
            <a:off x="6829248" y="2961863"/>
            <a:ext cx="18432" cy="221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520E59-6C8A-0445-8689-8806D8F8AD21}"/>
              </a:ext>
            </a:extLst>
          </p:cNvPr>
          <p:cNvCxnSpPr>
            <a:cxnSpLocks/>
          </p:cNvCxnSpPr>
          <p:nvPr/>
        </p:nvCxnSpPr>
        <p:spPr>
          <a:xfrm flipV="1">
            <a:off x="6734542" y="2946845"/>
            <a:ext cx="110336" cy="96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1951C3-9DE3-DE49-BAAB-9942DBCB0960}"/>
              </a:ext>
            </a:extLst>
          </p:cNvPr>
          <p:cNvCxnSpPr>
            <a:cxnSpLocks/>
          </p:cNvCxnSpPr>
          <p:nvPr/>
        </p:nvCxnSpPr>
        <p:spPr>
          <a:xfrm>
            <a:off x="6797778" y="3191990"/>
            <a:ext cx="9981" cy="52353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78F61EE-8C8B-3D4C-AFE9-D1A6A2398733}"/>
              </a:ext>
            </a:extLst>
          </p:cNvPr>
          <p:cNvCxnSpPr>
            <a:cxnSpLocks/>
          </p:cNvCxnSpPr>
          <p:nvPr/>
        </p:nvCxnSpPr>
        <p:spPr>
          <a:xfrm>
            <a:off x="7068211" y="3858478"/>
            <a:ext cx="392078" cy="2621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C4EE0-13DB-FB45-B7F3-A0C5350D22EF}"/>
              </a:ext>
            </a:extLst>
          </p:cNvPr>
          <p:cNvCxnSpPr>
            <a:cxnSpLocks/>
          </p:cNvCxnSpPr>
          <p:nvPr/>
        </p:nvCxnSpPr>
        <p:spPr>
          <a:xfrm>
            <a:off x="6683051" y="3950213"/>
            <a:ext cx="294908" cy="31576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BFE04B-1A8B-9649-97CD-62B2B8DB2834}"/>
              </a:ext>
            </a:extLst>
          </p:cNvPr>
          <p:cNvCxnSpPr>
            <a:cxnSpLocks/>
          </p:cNvCxnSpPr>
          <p:nvPr/>
        </p:nvCxnSpPr>
        <p:spPr>
          <a:xfrm flipH="1">
            <a:off x="6997559" y="3857373"/>
            <a:ext cx="100454" cy="43841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FDE8815-F588-D941-AF3A-C1C45AC0F94B}"/>
              </a:ext>
            </a:extLst>
          </p:cNvPr>
          <p:cNvCxnSpPr>
            <a:cxnSpLocks/>
          </p:cNvCxnSpPr>
          <p:nvPr/>
        </p:nvCxnSpPr>
        <p:spPr>
          <a:xfrm flipV="1">
            <a:off x="7005774" y="4110843"/>
            <a:ext cx="432994" cy="16917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693365-1BD2-F342-B91B-5D3988C64355}"/>
              </a:ext>
            </a:extLst>
          </p:cNvPr>
          <p:cNvCxnSpPr>
            <a:cxnSpLocks/>
          </p:cNvCxnSpPr>
          <p:nvPr/>
        </p:nvCxnSpPr>
        <p:spPr>
          <a:xfrm>
            <a:off x="7438768" y="4106732"/>
            <a:ext cx="187962"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17402E-152F-994B-B5DC-C8B8E0E4A6D4}"/>
              </a:ext>
            </a:extLst>
          </p:cNvPr>
          <p:cNvCxnSpPr>
            <a:cxnSpLocks/>
          </p:cNvCxnSpPr>
          <p:nvPr/>
        </p:nvCxnSpPr>
        <p:spPr>
          <a:xfrm>
            <a:off x="7539179" y="3991408"/>
            <a:ext cx="95789" cy="1242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24FD15D-F0A5-D14B-8B19-9342D66FFBAF}"/>
              </a:ext>
            </a:extLst>
          </p:cNvPr>
          <p:cNvCxnSpPr>
            <a:cxnSpLocks/>
          </p:cNvCxnSpPr>
          <p:nvPr/>
        </p:nvCxnSpPr>
        <p:spPr>
          <a:xfrm flipV="1">
            <a:off x="7456826" y="3986848"/>
            <a:ext cx="65900" cy="11988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D00A3EA-57D9-7547-A602-E3678E00264F}"/>
              </a:ext>
            </a:extLst>
          </p:cNvPr>
          <p:cNvCxnSpPr>
            <a:cxnSpLocks/>
          </p:cNvCxnSpPr>
          <p:nvPr/>
        </p:nvCxnSpPr>
        <p:spPr>
          <a:xfrm>
            <a:off x="7282066" y="3709945"/>
            <a:ext cx="248875" cy="29304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EDF46B6-3A12-5C4E-BAE6-3A9D8DC9084D}"/>
              </a:ext>
            </a:extLst>
          </p:cNvPr>
          <p:cNvCxnSpPr>
            <a:cxnSpLocks/>
          </p:cNvCxnSpPr>
          <p:nvPr/>
        </p:nvCxnSpPr>
        <p:spPr>
          <a:xfrm flipV="1">
            <a:off x="7559591" y="3921167"/>
            <a:ext cx="545013" cy="6684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F2EAEF-7E6C-6242-AC74-90B0EC557AFB}"/>
              </a:ext>
            </a:extLst>
          </p:cNvPr>
          <p:cNvCxnSpPr>
            <a:cxnSpLocks/>
          </p:cNvCxnSpPr>
          <p:nvPr/>
        </p:nvCxnSpPr>
        <p:spPr>
          <a:xfrm>
            <a:off x="7274461" y="3705732"/>
            <a:ext cx="843106" cy="2152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972E5DD-BBEA-CC40-AC71-2B0101CE9E81}"/>
              </a:ext>
            </a:extLst>
          </p:cNvPr>
          <p:cNvCxnSpPr>
            <a:cxnSpLocks/>
          </p:cNvCxnSpPr>
          <p:nvPr/>
        </p:nvCxnSpPr>
        <p:spPr>
          <a:xfrm>
            <a:off x="7242737" y="2936892"/>
            <a:ext cx="905414" cy="100654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4FC21C3-15DF-5E45-968B-CD8D65C62B7F}"/>
              </a:ext>
            </a:extLst>
          </p:cNvPr>
          <p:cNvCxnSpPr>
            <a:cxnSpLocks/>
          </p:cNvCxnSpPr>
          <p:nvPr/>
        </p:nvCxnSpPr>
        <p:spPr>
          <a:xfrm>
            <a:off x="7242737" y="2936892"/>
            <a:ext cx="20248" cy="78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FBEF55C-163C-B94C-8C85-DEEB1B313341}"/>
              </a:ext>
            </a:extLst>
          </p:cNvPr>
          <p:cNvCxnSpPr>
            <a:cxnSpLocks/>
          </p:cNvCxnSpPr>
          <p:nvPr/>
        </p:nvCxnSpPr>
        <p:spPr>
          <a:xfrm>
            <a:off x="6243915" y="3645364"/>
            <a:ext cx="448823" cy="29558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814369F-B2F6-514E-8324-9F6C52115C16}"/>
              </a:ext>
            </a:extLst>
          </p:cNvPr>
          <p:cNvCxnSpPr>
            <a:cxnSpLocks/>
          </p:cNvCxnSpPr>
          <p:nvPr/>
        </p:nvCxnSpPr>
        <p:spPr>
          <a:xfrm>
            <a:off x="6277424" y="3612207"/>
            <a:ext cx="520354" cy="11382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CE9A609-0ECF-8A4F-A47C-5948C8DC86BB}"/>
              </a:ext>
            </a:extLst>
          </p:cNvPr>
          <p:cNvCxnSpPr>
            <a:cxnSpLocks/>
          </p:cNvCxnSpPr>
          <p:nvPr/>
        </p:nvCxnSpPr>
        <p:spPr>
          <a:xfrm flipH="1">
            <a:off x="6197874" y="3638041"/>
            <a:ext cx="39944" cy="46352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E6D2A69-81F2-AE47-8764-25768CB48B2C}"/>
              </a:ext>
            </a:extLst>
          </p:cNvPr>
          <p:cNvCxnSpPr>
            <a:cxnSpLocks/>
          </p:cNvCxnSpPr>
          <p:nvPr/>
        </p:nvCxnSpPr>
        <p:spPr>
          <a:xfrm flipV="1">
            <a:off x="6190735" y="3948023"/>
            <a:ext cx="492316" cy="1828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F44E217-5D38-814F-8108-CF73564F6E25}"/>
              </a:ext>
            </a:extLst>
          </p:cNvPr>
          <p:cNvCxnSpPr>
            <a:cxnSpLocks/>
          </p:cNvCxnSpPr>
          <p:nvPr/>
        </p:nvCxnSpPr>
        <p:spPr>
          <a:xfrm>
            <a:off x="6217846" y="4139516"/>
            <a:ext cx="787928" cy="13894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9B9FD98-EDCD-0E4E-ACCE-29D71AE62C48}"/>
              </a:ext>
            </a:extLst>
          </p:cNvPr>
          <p:cNvCxnSpPr>
            <a:cxnSpLocks/>
          </p:cNvCxnSpPr>
          <p:nvPr/>
        </p:nvCxnSpPr>
        <p:spPr>
          <a:xfrm flipV="1">
            <a:off x="6838335" y="2954758"/>
            <a:ext cx="379057" cy="20489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015AA5E-AFFB-1047-A939-6A03EC3D04BA}"/>
              </a:ext>
            </a:extLst>
          </p:cNvPr>
          <p:cNvCxnSpPr>
            <a:cxnSpLocks/>
          </p:cNvCxnSpPr>
          <p:nvPr/>
        </p:nvCxnSpPr>
        <p:spPr>
          <a:xfrm flipV="1">
            <a:off x="6844598" y="2929526"/>
            <a:ext cx="381881" cy="4020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C6BD8DC-ED0C-EE48-A726-1E34D62245CE}"/>
              </a:ext>
            </a:extLst>
          </p:cNvPr>
          <p:cNvCxnSpPr>
            <a:cxnSpLocks/>
          </p:cNvCxnSpPr>
          <p:nvPr/>
        </p:nvCxnSpPr>
        <p:spPr>
          <a:xfrm flipH="1">
            <a:off x="5267265" y="2549655"/>
            <a:ext cx="401766" cy="78625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5BA49A1-2749-4B48-B7A1-C76497040400}"/>
              </a:ext>
            </a:extLst>
          </p:cNvPr>
          <p:cNvCxnSpPr>
            <a:cxnSpLocks/>
          </p:cNvCxnSpPr>
          <p:nvPr/>
        </p:nvCxnSpPr>
        <p:spPr>
          <a:xfrm flipV="1">
            <a:off x="4178349" y="2549655"/>
            <a:ext cx="1451115" cy="99905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164181-7BE3-9D46-88F9-C15C3CA0A95B}"/>
              </a:ext>
            </a:extLst>
          </p:cNvPr>
          <p:cNvCxnSpPr>
            <a:cxnSpLocks/>
          </p:cNvCxnSpPr>
          <p:nvPr/>
        </p:nvCxnSpPr>
        <p:spPr>
          <a:xfrm>
            <a:off x="5666383" y="2533272"/>
            <a:ext cx="332839" cy="26808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16FECE-4446-4641-8CEB-4A0A7C0D70FE}"/>
              </a:ext>
            </a:extLst>
          </p:cNvPr>
          <p:cNvCxnSpPr>
            <a:cxnSpLocks/>
          </p:cNvCxnSpPr>
          <p:nvPr/>
        </p:nvCxnSpPr>
        <p:spPr>
          <a:xfrm flipV="1">
            <a:off x="5257248" y="2793498"/>
            <a:ext cx="736947" cy="54583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FA9D7C9-1798-D047-99DC-074A5331CC2B}"/>
              </a:ext>
            </a:extLst>
          </p:cNvPr>
          <p:cNvCxnSpPr>
            <a:cxnSpLocks/>
          </p:cNvCxnSpPr>
          <p:nvPr/>
        </p:nvCxnSpPr>
        <p:spPr>
          <a:xfrm>
            <a:off x="5265711" y="3323244"/>
            <a:ext cx="823451" cy="13836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8BE70E7-E747-E343-B7DC-4CC88BD46C8A}"/>
              </a:ext>
            </a:extLst>
          </p:cNvPr>
          <p:cNvCxnSpPr>
            <a:cxnSpLocks/>
          </p:cNvCxnSpPr>
          <p:nvPr/>
        </p:nvCxnSpPr>
        <p:spPr>
          <a:xfrm>
            <a:off x="5974808" y="2788639"/>
            <a:ext cx="95066" cy="67368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CC278A7-3F36-5A4A-B57D-E92F8D07DBB4}"/>
              </a:ext>
            </a:extLst>
          </p:cNvPr>
          <p:cNvCxnSpPr>
            <a:cxnSpLocks/>
          </p:cNvCxnSpPr>
          <p:nvPr/>
        </p:nvCxnSpPr>
        <p:spPr>
          <a:xfrm flipV="1">
            <a:off x="5649223" y="3440852"/>
            <a:ext cx="407554" cy="4923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080825-DEDA-0844-A2FA-17734EDC36DD}"/>
              </a:ext>
            </a:extLst>
          </p:cNvPr>
          <p:cNvCxnSpPr>
            <a:cxnSpLocks/>
          </p:cNvCxnSpPr>
          <p:nvPr/>
        </p:nvCxnSpPr>
        <p:spPr>
          <a:xfrm>
            <a:off x="3653502" y="3949820"/>
            <a:ext cx="1978947" cy="1757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A79F981-E70F-9F42-98AD-A9859CA10B10}"/>
              </a:ext>
            </a:extLst>
          </p:cNvPr>
          <p:cNvCxnSpPr>
            <a:cxnSpLocks/>
          </p:cNvCxnSpPr>
          <p:nvPr/>
        </p:nvCxnSpPr>
        <p:spPr>
          <a:xfrm flipV="1">
            <a:off x="3683045" y="3578440"/>
            <a:ext cx="495304" cy="3704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D538AD-247C-6C41-8D96-1C5ACB1AA911}"/>
              </a:ext>
            </a:extLst>
          </p:cNvPr>
          <p:cNvCxnSpPr>
            <a:cxnSpLocks/>
          </p:cNvCxnSpPr>
          <p:nvPr/>
        </p:nvCxnSpPr>
        <p:spPr>
          <a:xfrm>
            <a:off x="5641823" y="3941618"/>
            <a:ext cx="556051" cy="18359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9411BFD-F1E0-BF4B-BF5B-AC708AE4F9DB}"/>
              </a:ext>
            </a:extLst>
          </p:cNvPr>
          <p:cNvCxnSpPr>
            <a:cxnSpLocks/>
          </p:cNvCxnSpPr>
          <p:nvPr/>
        </p:nvCxnSpPr>
        <p:spPr>
          <a:xfrm>
            <a:off x="6080517" y="3447368"/>
            <a:ext cx="107527" cy="68606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3CD83DB-D103-1A45-ACB7-24E0CC806320}"/>
              </a:ext>
            </a:extLst>
          </p:cNvPr>
          <p:cNvCxnSpPr>
            <a:cxnSpLocks/>
          </p:cNvCxnSpPr>
          <p:nvPr/>
        </p:nvCxnSpPr>
        <p:spPr>
          <a:xfrm>
            <a:off x="6063692" y="3448282"/>
            <a:ext cx="178246" cy="18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085EC3B-2189-104F-A7DB-0EE54988FDCA}"/>
              </a:ext>
            </a:extLst>
          </p:cNvPr>
          <p:cNvCxnSpPr>
            <a:cxnSpLocks/>
          </p:cNvCxnSpPr>
          <p:nvPr/>
        </p:nvCxnSpPr>
        <p:spPr>
          <a:xfrm flipV="1">
            <a:off x="6063535" y="3308543"/>
            <a:ext cx="454145" cy="13099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1AC5359-7BE0-8A43-9BD7-0BC18A12EFE0}"/>
              </a:ext>
            </a:extLst>
          </p:cNvPr>
          <p:cNvCxnSpPr>
            <a:cxnSpLocks/>
          </p:cNvCxnSpPr>
          <p:nvPr/>
        </p:nvCxnSpPr>
        <p:spPr>
          <a:xfrm flipH="1">
            <a:off x="6218437" y="3332905"/>
            <a:ext cx="280843" cy="30047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2CB4625-5D6F-3D41-8186-E20A0D58B5EC}"/>
              </a:ext>
            </a:extLst>
          </p:cNvPr>
          <p:cNvCxnSpPr>
            <a:cxnSpLocks/>
          </p:cNvCxnSpPr>
          <p:nvPr/>
        </p:nvCxnSpPr>
        <p:spPr>
          <a:xfrm flipV="1">
            <a:off x="6551528" y="3188589"/>
            <a:ext cx="263143" cy="11821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9E579A5-FF6A-4C4B-B191-D5FA7E3B8559}"/>
              </a:ext>
            </a:extLst>
          </p:cNvPr>
          <p:cNvCxnSpPr>
            <a:cxnSpLocks/>
          </p:cNvCxnSpPr>
          <p:nvPr/>
        </p:nvCxnSpPr>
        <p:spPr>
          <a:xfrm flipV="1">
            <a:off x="6482063" y="3063038"/>
            <a:ext cx="249318" cy="22735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C1D0162-DA5B-F742-B890-35B42149151A}"/>
              </a:ext>
            </a:extLst>
          </p:cNvPr>
          <p:cNvCxnSpPr>
            <a:cxnSpLocks/>
          </p:cNvCxnSpPr>
          <p:nvPr/>
        </p:nvCxnSpPr>
        <p:spPr>
          <a:xfrm flipV="1">
            <a:off x="6080517" y="2910062"/>
            <a:ext cx="365680" cy="53802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3BCCCD4-7162-C445-9B9C-2F79E541DC3E}"/>
              </a:ext>
            </a:extLst>
          </p:cNvPr>
          <p:cNvCxnSpPr>
            <a:cxnSpLocks/>
          </p:cNvCxnSpPr>
          <p:nvPr/>
        </p:nvCxnSpPr>
        <p:spPr>
          <a:xfrm>
            <a:off x="6446197" y="2903798"/>
            <a:ext cx="53083" cy="43296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2EDBF9-CCD2-A043-A2F3-F22A525E4610}"/>
              </a:ext>
            </a:extLst>
          </p:cNvPr>
          <p:cNvCxnSpPr>
            <a:cxnSpLocks/>
          </p:cNvCxnSpPr>
          <p:nvPr/>
        </p:nvCxnSpPr>
        <p:spPr>
          <a:xfrm>
            <a:off x="6446197" y="2895275"/>
            <a:ext cx="298240" cy="15064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251974A-9C59-5D49-BC45-38528B5837C4}"/>
              </a:ext>
            </a:extLst>
          </p:cNvPr>
          <p:cNvCxnSpPr>
            <a:cxnSpLocks/>
          </p:cNvCxnSpPr>
          <p:nvPr/>
        </p:nvCxnSpPr>
        <p:spPr>
          <a:xfrm>
            <a:off x="5948722" y="2781605"/>
            <a:ext cx="497475" cy="11640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A25CF28-C610-A246-B4AA-89E6BA3BA398}"/>
              </a:ext>
            </a:extLst>
          </p:cNvPr>
          <p:cNvCxnSpPr>
            <a:cxnSpLocks/>
          </p:cNvCxnSpPr>
          <p:nvPr/>
        </p:nvCxnSpPr>
        <p:spPr>
          <a:xfrm>
            <a:off x="3674855" y="3958400"/>
            <a:ext cx="984136" cy="79906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967AF87-D9D1-3C4C-9DBD-E2276DA2B391}"/>
              </a:ext>
            </a:extLst>
          </p:cNvPr>
          <p:cNvCxnSpPr>
            <a:cxnSpLocks/>
          </p:cNvCxnSpPr>
          <p:nvPr/>
        </p:nvCxnSpPr>
        <p:spPr>
          <a:xfrm flipH="1">
            <a:off x="4654721" y="3982092"/>
            <a:ext cx="299728" cy="79351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D908F3-2DA1-294B-963C-395C7F0C708D}"/>
              </a:ext>
            </a:extLst>
          </p:cNvPr>
          <p:cNvCxnSpPr>
            <a:cxnSpLocks/>
          </p:cNvCxnSpPr>
          <p:nvPr/>
        </p:nvCxnSpPr>
        <p:spPr>
          <a:xfrm>
            <a:off x="4927354" y="3966732"/>
            <a:ext cx="382002" cy="18099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F6401FA-8C32-5A43-A5C2-20973E3A377B}"/>
              </a:ext>
            </a:extLst>
          </p:cNvPr>
          <p:cNvCxnSpPr>
            <a:cxnSpLocks/>
          </p:cNvCxnSpPr>
          <p:nvPr/>
        </p:nvCxnSpPr>
        <p:spPr>
          <a:xfrm flipV="1">
            <a:off x="4653859" y="4140910"/>
            <a:ext cx="655497" cy="63346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C936E9-F7D3-F849-BE00-6373D8A2DCCF}"/>
              </a:ext>
            </a:extLst>
          </p:cNvPr>
          <p:cNvCxnSpPr>
            <a:cxnSpLocks/>
          </p:cNvCxnSpPr>
          <p:nvPr/>
        </p:nvCxnSpPr>
        <p:spPr>
          <a:xfrm flipV="1">
            <a:off x="5304030" y="3956314"/>
            <a:ext cx="345193" cy="191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B228CAE-E72E-4B4D-B1B5-FE63CB53E410}"/>
              </a:ext>
            </a:extLst>
          </p:cNvPr>
          <p:cNvCxnSpPr>
            <a:cxnSpLocks/>
          </p:cNvCxnSpPr>
          <p:nvPr/>
        </p:nvCxnSpPr>
        <p:spPr>
          <a:xfrm>
            <a:off x="5611225" y="3957746"/>
            <a:ext cx="337497" cy="83248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49E841A-A712-5346-80A4-025CFBB77D2A}"/>
              </a:ext>
            </a:extLst>
          </p:cNvPr>
          <p:cNvCxnSpPr>
            <a:cxnSpLocks/>
          </p:cNvCxnSpPr>
          <p:nvPr/>
        </p:nvCxnSpPr>
        <p:spPr>
          <a:xfrm>
            <a:off x="5287012" y="4164496"/>
            <a:ext cx="661710" cy="64658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1FF78AF-3602-BA42-B401-9859DE5737C1}"/>
              </a:ext>
            </a:extLst>
          </p:cNvPr>
          <p:cNvCxnSpPr>
            <a:cxnSpLocks/>
          </p:cNvCxnSpPr>
          <p:nvPr/>
        </p:nvCxnSpPr>
        <p:spPr>
          <a:xfrm>
            <a:off x="5627827" y="3950980"/>
            <a:ext cx="549945" cy="4174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F0B691-5E1F-BF46-A774-764BDB1FC195}"/>
              </a:ext>
            </a:extLst>
          </p:cNvPr>
          <p:cNvCxnSpPr>
            <a:cxnSpLocks/>
          </p:cNvCxnSpPr>
          <p:nvPr/>
        </p:nvCxnSpPr>
        <p:spPr>
          <a:xfrm flipV="1">
            <a:off x="5960454" y="4372597"/>
            <a:ext cx="237005" cy="42439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4125B5-735C-EF4B-9377-5CB7D03FDAC7}"/>
              </a:ext>
            </a:extLst>
          </p:cNvPr>
          <p:cNvCxnSpPr>
            <a:cxnSpLocks/>
          </p:cNvCxnSpPr>
          <p:nvPr/>
        </p:nvCxnSpPr>
        <p:spPr>
          <a:xfrm flipV="1">
            <a:off x="6197459" y="4138055"/>
            <a:ext cx="0" cy="23273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70E30C6-256A-654E-8375-C9B899DA65A5}"/>
              </a:ext>
            </a:extLst>
          </p:cNvPr>
          <p:cNvCxnSpPr>
            <a:cxnSpLocks/>
          </p:cNvCxnSpPr>
          <p:nvPr/>
        </p:nvCxnSpPr>
        <p:spPr>
          <a:xfrm flipV="1">
            <a:off x="6188044" y="4269374"/>
            <a:ext cx="817730" cy="10141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2A236D-6CD5-804A-8B10-A7A9D0282912}"/>
              </a:ext>
            </a:extLst>
          </p:cNvPr>
          <p:cNvCxnSpPr>
            <a:cxnSpLocks/>
          </p:cNvCxnSpPr>
          <p:nvPr/>
        </p:nvCxnSpPr>
        <p:spPr>
          <a:xfrm flipV="1">
            <a:off x="5966492" y="4275903"/>
            <a:ext cx="1031067" cy="52155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5431882-556D-864F-955F-BBB3D9CBE75D}"/>
              </a:ext>
            </a:extLst>
          </p:cNvPr>
          <p:cNvCxnSpPr>
            <a:cxnSpLocks/>
          </p:cNvCxnSpPr>
          <p:nvPr/>
        </p:nvCxnSpPr>
        <p:spPr>
          <a:xfrm>
            <a:off x="5304030" y="4172053"/>
            <a:ext cx="328419" cy="73315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CB95A93-03FC-AF46-AA92-F55B37F45950}"/>
              </a:ext>
            </a:extLst>
          </p:cNvPr>
          <p:cNvCxnSpPr>
            <a:cxnSpLocks/>
          </p:cNvCxnSpPr>
          <p:nvPr/>
        </p:nvCxnSpPr>
        <p:spPr>
          <a:xfrm>
            <a:off x="4641337" y="4772977"/>
            <a:ext cx="984384" cy="13686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B2BE2E-5913-B540-A4BD-0E5EAF9ECB1D}"/>
              </a:ext>
            </a:extLst>
          </p:cNvPr>
          <p:cNvCxnSpPr>
            <a:cxnSpLocks/>
          </p:cNvCxnSpPr>
          <p:nvPr/>
        </p:nvCxnSpPr>
        <p:spPr>
          <a:xfrm flipV="1">
            <a:off x="5611225" y="4810982"/>
            <a:ext cx="349229" cy="6995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A9664BC-83EB-1348-B5BC-D81C7A693E99}"/>
              </a:ext>
            </a:extLst>
          </p:cNvPr>
          <p:cNvCxnSpPr>
            <a:cxnSpLocks/>
          </p:cNvCxnSpPr>
          <p:nvPr/>
        </p:nvCxnSpPr>
        <p:spPr>
          <a:xfrm>
            <a:off x="4657479" y="4781324"/>
            <a:ext cx="722529" cy="513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B0FF95E-7A61-C24B-849E-0078A71653B3}"/>
              </a:ext>
            </a:extLst>
          </p:cNvPr>
          <p:cNvCxnSpPr>
            <a:cxnSpLocks/>
          </p:cNvCxnSpPr>
          <p:nvPr/>
        </p:nvCxnSpPr>
        <p:spPr>
          <a:xfrm flipV="1">
            <a:off x="5380008" y="4896420"/>
            <a:ext cx="245713" cy="39735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C4F301B-4E41-7449-8C3D-1CA5351597B9}"/>
              </a:ext>
            </a:extLst>
          </p:cNvPr>
          <p:cNvCxnSpPr>
            <a:cxnSpLocks/>
          </p:cNvCxnSpPr>
          <p:nvPr/>
        </p:nvCxnSpPr>
        <p:spPr>
          <a:xfrm>
            <a:off x="6449325" y="2895275"/>
            <a:ext cx="414129" cy="5664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AB64D-C137-404F-A9AB-D0E69ACB350E}"/>
              </a:ext>
            </a:extLst>
          </p:cNvPr>
          <p:cNvCxnSpPr>
            <a:cxnSpLocks/>
          </p:cNvCxnSpPr>
          <p:nvPr/>
        </p:nvCxnSpPr>
        <p:spPr>
          <a:xfrm>
            <a:off x="7515785" y="3984947"/>
            <a:ext cx="498998" cy="8288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2958E6E-C04F-AF4B-ADBD-CC1E085E0BD6}"/>
              </a:ext>
            </a:extLst>
          </p:cNvPr>
          <p:cNvCxnSpPr>
            <a:cxnSpLocks/>
          </p:cNvCxnSpPr>
          <p:nvPr/>
        </p:nvCxnSpPr>
        <p:spPr>
          <a:xfrm flipV="1">
            <a:off x="8007188" y="3948023"/>
            <a:ext cx="86485" cy="11980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5768C7A-9789-4C4D-9C2C-9367E1505707}"/>
              </a:ext>
            </a:extLst>
          </p:cNvPr>
          <p:cNvCxnSpPr>
            <a:cxnSpLocks/>
          </p:cNvCxnSpPr>
          <p:nvPr/>
        </p:nvCxnSpPr>
        <p:spPr>
          <a:xfrm flipV="1">
            <a:off x="7623346" y="4067832"/>
            <a:ext cx="402368" cy="222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A5DB56C-F5AD-C942-BF7C-59292F0278C2}"/>
              </a:ext>
            </a:extLst>
          </p:cNvPr>
          <p:cNvCxnSpPr>
            <a:cxnSpLocks/>
          </p:cNvCxnSpPr>
          <p:nvPr/>
        </p:nvCxnSpPr>
        <p:spPr>
          <a:xfrm>
            <a:off x="6532789" y="3336765"/>
            <a:ext cx="264989" cy="42264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70B7BA-ED36-8743-9187-2DBCDB39CDDE}"/>
              </a:ext>
            </a:extLst>
          </p:cNvPr>
          <p:cNvCxnSpPr>
            <a:cxnSpLocks/>
          </p:cNvCxnSpPr>
          <p:nvPr/>
        </p:nvCxnSpPr>
        <p:spPr>
          <a:xfrm>
            <a:off x="3642081" y="3923872"/>
            <a:ext cx="1706906" cy="13713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1521B1-8744-1B4F-8679-52DDAE936FE0}"/>
              </a:ext>
            </a:extLst>
          </p:cNvPr>
          <p:cNvCxnSpPr>
            <a:cxnSpLocks/>
          </p:cNvCxnSpPr>
          <p:nvPr/>
        </p:nvCxnSpPr>
        <p:spPr>
          <a:xfrm flipH="1">
            <a:off x="5353501" y="3938921"/>
            <a:ext cx="256978" cy="13563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28D10A2-4F5B-DC47-B2AF-3B7ACAB65CFB}"/>
              </a:ext>
            </a:extLst>
          </p:cNvPr>
          <p:cNvCxnSpPr>
            <a:cxnSpLocks/>
          </p:cNvCxnSpPr>
          <p:nvPr/>
        </p:nvCxnSpPr>
        <p:spPr>
          <a:xfrm>
            <a:off x="3620111" y="3928413"/>
            <a:ext cx="2013756" cy="248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573F0F-BFBD-3B4D-8C19-02F3D827DA10}"/>
              </a:ext>
            </a:extLst>
          </p:cNvPr>
          <p:cNvCxnSpPr>
            <a:cxnSpLocks/>
          </p:cNvCxnSpPr>
          <p:nvPr/>
        </p:nvCxnSpPr>
        <p:spPr>
          <a:xfrm>
            <a:off x="5637463" y="3940886"/>
            <a:ext cx="1373473" cy="3188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434D2E-35C6-3245-87E8-5612AEC67CAD}"/>
              </a:ext>
            </a:extLst>
          </p:cNvPr>
          <p:cNvCxnSpPr>
            <a:cxnSpLocks/>
          </p:cNvCxnSpPr>
          <p:nvPr/>
        </p:nvCxnSpPr>
        <p:spPr>
          <a:xfrm flipV="1">
            <a:off x="5372114" y="4250789"/>
            <a:ext cx="1663424" cy="10379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48E823A-A058-C745-9BF1-7982691220CB}"/>
              </a:ext>
            </a:extLst>
          </p:cNvPr>
          <p:cNvCxnSpPr>
            <a:cxnSpLocks/>
          </p:cNvCxnSpPr>
          <p:nvPr/>
        </p:nvCxnSpPr>
        <p:spPr>
          <a:xfrm flipV="1">
            <a:off x="7013708" y="3910947"/>
            <a:ext cx="1103859" cy="3291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21C235-7D00-2542-A50D-AEA36B3B3632}"/>
              </a:ext>
            </a:extLst>
          </p:cNvPr>
          <p:cNvCxnSpPr>
            <a:cxnSpLocks/>
          </p:cNvCxnSpPr>
          <p:nvPr/>
        </p:nvCxnSpPr>
        <p:spPr>
          <a:xfrm>
            <a:off x="7262985" y="2906555"/>
            <a:ext cx="841619" cy="9948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439D346-C9F0-8F4F-8178-DB53C981A2FD}"/>
              </a:ext>
            </a:extLst>
          </p:cNvPr>
          <p:cNvCxnSpPr>
            <a:cxnSpLocks/>
          </p:cNvCxnSpPr>
          <p:nvPr/>
        </p:nvCxnSpPr>
        <p:spPr>
          <a:xfrm flipH="1">
            <a:off x="7008225" y="2923549"/>
            <a:ext cx="206499" cy="13424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3A2443A-3E4A-9644-8EFE-B51EE9149261}"/>
              </a:ext>
            </a:extLst>
          </p:cNvPr>
          <p:cNvCxnSpPr>
            <a:cxnSpLocks/>
          </p:cNvCxnSpPr>
          <p:nvPr/>
        </p:nvCxnSpPr>
        <p:spPr>
          <a:xfrm flipH="1">
            <a:off x="5624714" y="2924560"/>
            <a:ext cx="1588446" cy="10099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9DF95B7-45FE-B743-8B96-0F71D24A81C6}"/>
              </a:ext>
            </a:extLst>
          </p:cNvPr>
          <p:cNvCxnSpPr>
            <a:cxnSpLocks/>
          </p:cNvCxnSpPr>
          <p:nvPr/>
        </p:nvCxnSpPr>
        <p:spPr>
          <a:xfrm>
            <a:off x="5624714" y="2525441"/>
            <a:ext cx="1620018" cy="3933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4884CF-85DE-3F4A-9A5F-63CC906AD907}"/>
              </a:ext>
            </a:extLst>
          </p:cNvPr>
          <p:cNvCxnSpPr>
            <a:cxnSpLocks/>
          </p:cNvCxnSpPr>
          <p:nvPr/>
        </p:nvCxnSpPr>
        <p:spPr>
          <a:xfrm>
            <a:off x="5624714" y="2553960"/>
            <a:ext cx="0" cy="1405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B460824-23EC-104F-97FD-6ED75F328206}"/>
              </a:ext>
            </a:extLst>
          </p:cNvPr>
          <p:cNvCxnSpPr>
            <a:cxnSpLocks/>
          </p:cNvCxnSpPr>
          <p:nvPr/>
        </p:nvCxnSpPr>
        <p:spPr>
          <a:xfrm flipV="1">
            <a:off x="3636690" y="2533272"/>
            <a:ext cx="1998450" cy="1387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8C03103-32E0-2445-8FA9-B53162DED895}"/>
              </a:ext>
            </a:extLst>
          </p:cNvPr>
          <p:cNvCxnSpPr>
            <a:cxnSpLocks/>
          </p:cNvCxnSpPr>
          <p:nvPr/>
        </p:nvCxnSpPr>
        <p:spPr>
          <a:xfrm>
            <a:off x="3653502" y="3982092"/>
            <a:ext cx="565079" cy="14120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2A042F5-D353-7D42-83F6-45CCA7A7ED32}"/>
              </a:ext>
            </a:extLst>
          </p:cNvPr>
          <p:cNvCxnSpPr>
            <a:cxnSpLocks/>
          </p:cNvCxnSpPr>
          <p:nvPr/>
        </p:nvCxnSpPr>
        <p:spPr>
          <a:xfrm>
            <a:off x="3631927" y="3928413"/>
            <a:ext cx="602912" cy="14657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515ECA7-FBF4-EA4E-B764-DF8B4E298EC1}"/>
              </a:ext>
            </a:extLst>
          </p:cNvPr>
          <p:cNvCxnSpPr>
            <a:cxnSpLocks/>
          </p:cNvCxnSpPr>
          <p:nvPr/>
        </p:nvCxnSpPr>
        <p:spPr>
          <a:xfrm flipH="1">
            <a:off x="4233568" y="5288041"/>
            <a:ext cx="1123304" cy="948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995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F7231-93B5-E041-B52B-26D005C0C33B}"/>
              </a:ext>
            </a:extLst>
          </p:cNvPr>
          <p:cNvPicPr>
            <a:picLocks noChangeAspect="1"/>
          </p:cNvPicPr>
          <p:nvPr/>
        </p:nvPicPr>
        <p:blipFill>
          <a:blip r:embed="rId3"/>
          <a:stretch>
            <a:fillRect/>
          </a:stretch>
        </p:blipFill>
        <p:spPr>
          <a:xfrm>
            <a:off x="2663472" y="0"/>
            <a:ext cx="6865056" cy="6858000"/>
          </a:xfrm>
          <a:prstGeom prst="rect">
            <a:avLst/>
          </a:prstGeom>
        </p:spPr>
      </p:pic>
      <p:cxnSp>
        <p:nvCxnSpPr>
          <p:cNvPr id="8" name="Straight Connector 7">
            <a:extLst>
              <a:ext uri="{FF2B5EF4-FFF2-40B4-BE49-F238E27FC236}">
                <a16:creationId xmlns:a16="http://schemas.microsoft.com/office/drawing/2014/main" id="{C39DCCAB-816B-F149-A849-8E9D1E5BD1C0}"/>
              </a:ext>
            </a:extLst>
          </p:cNvPr>
          <p:cNvCxnSpPr>
            <a:cxnSpLocks/>
          </p:cNvCxnSpPr>
          <p:nvPr/>
        </p:nvCxnSpPr>
        <p:spPr>
          <a:xfrm>
            <a:off x="7253416" y="3694670"/>
            <a:ext cx="185352" cy="395417"/>
          </a:xfrm>
          <a:prstGeom prst="line">
            <a:avLst/>
          </a:prstGeom>
          <a:ln w="38100">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04D779-FFDB-0649-87D7-BB09ACF55531}"/>
              </a:ext>
            </a:extLst>
          </p:cNvPr>
          <p:cNvCxnSpPr>
            <a:cxnSpLocks/>
          </p:cNvCxnSpPr>
          <p:nvPr/>
        </p:nvCxnSpPr>
        <p:spPr>
          <a:xfrm flipV="1">
            <a:off x="3668488" y="2545492"/>
            <a:ext cx="1966193" cy="1396313"/>
          </a:xfrm>
          <a:prstGeom prst="line">
            <a:avLst/>
          </a:prstGeom>
          <a:ln w="38100">
            <a:solidFill>
              <a:schemeClr val="accent2">
                <a:alpha val="32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F5D9DB-12B0-6F44-8CC3-3E4FA9CA28F2}"/>
              </a:ext>
            </a:extLst>
          </p:cNvPr>
          <p:cNvCxnSpPr>
            <a:cxnSpLocks/>
          </p:cNvCxnSpPr>
          <p:nvPr/>
        </p:nvCxnSpPr>
        <p:spPr>
          <a:xfrm flipH="1" flipV="1">
            <a:off x="6190735" y="3608173"/>
            <a:ext cx="617839" cy="864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FC219D7-26E3-6944-941D-97707E46D85E}"/>
              </a:ext>
            </a:extLst>
          </p:cNvPr>
          <p:cNvCxnSpPr/>
          <p:nvPr/>
        </p:nvCxnSpPr>
        <p:spPr>
          <a:xfrm>
            <a:off x="4198374" y="3608173"/>
            <a:ext cx="1470657" cy="33363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A776A36-8C92-714F-9CD0-F17FBD6506CA}"/>
              </a:ext>
            </a:extLst>
          </p:cNvPr>
          <p:cNvSpPr/>
          <p:nvPr/>
        </p:nvSpPr>
        <p:spPr>
          <a:xfrm>
            <a:off x="7551174" y="16911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0FDD4B3-42A8-9149-A8A8-9A33D4D9AC30}"/>
              </a:ext>
            </a:extLst>
          </p:cNvPr>
          <p:cNvSpPr/>
          <p:nvPr/>
        </p:nvSpPr>
        <p:spPr>
          <a:xfrm>
            <a:off x="8007178" y="115764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9E78970-FD9B-B149-BFEB-957ED3E8DC3D}"/>
              </a:ext>
            </a:extLst>
          </p:cNvPr>
          <p:cNvSpPr/>
          <p:nvPr/>
        </p:nvSpPr>
        <p:spPr>
          <a:xfrm>
            <a:off x="9255051" y="1587909"/>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AA4F16E-04C3-984C-8F2F-6E70090A00F8}"/>
              </a:ext>
            </a:extLst>
          </p:cNvPr>
          <p:cNvSpPr/>
          <p:nvPr/>
        </p:nvSpPr>
        <p:spPr>
          <a:xfrm>
            <a:off x="8303034" y="321634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5C8080-8EC0-B64D-A915-FE0E4E34F3CD}"/>
              </a:ext>
            </a:extLst>
          </p:cNvPr>
          <p:cNvSpPr/>
          <p:nvPr/>
        </p:nvSpPr>
        <p:spPr>
          <a:xfrm>
            <a:off x="7533107" y="2897230"/>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954ECD-8C00-7A42-9319-09D5D04C4D0D}"/>
              </a:ext>
            </a:extLst>
          </p:cNvPr>
          <p:cNvSpPr/>
          <p:nvPr/>
        </p:nvSpPr>
        <p:spPr>
          <a:xfrm>
            <a:off x="6069874" y="2498187"/>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5CE5BA2-A502-7F43-B237-DACC1726F4E1}"/>
              </a:ext>
            </a:extLst>
          </p:cNvPr>
          <p:cNvSpPr/>
          <p:nvPr/>
        </p:nvSpPr>
        <p:spPr>
          <a:xfrm>
            <a:off x="5751871" y="563159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1347F7-93E3-3C48-9352-330B8FC58127}"/>
              </a:ext>
            </a:extLst>
          </p:cNvPr>
          <p:cNvSpPr/>
          <p:nvPr/>
        </p:nvSpPr>
        <p:spPr>
          <a:xfrm>
            <a:off x="7874778" y="2327024"/>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BD8FA18-29CD-8244-B8CC-3C364F17BBF6}"/>
              </a:ext>
            </a:extLst>
          </p:cNvPr>
          <p:cNvSpPr/>
          <p:nvPr/>
        </p:nvSpPr>
        <p:spPr>
          <a:xfrm>
            <a:off x="4828706" y="3986848"/>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46429D-E41A-DF4F-B8DA-384A5D58F743}"/>
              </a:ext>
            </a:extLst>
          </p:cNvPr>
          <p:cNvSpPr/>
          <p:nvPr/>
        </p:nvSpPr>
        <p:spPr>
          <a:xfrm>
            <a:off x="4857949" y="512110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E19608F-53A3-FC4B-85B9-5161D871A089}"/>
              </a:ext>
            </a:extLst>
          </p:cNvPr>
          <p:cNvSpPr/>
          <p:nvPr/>
        </p:nvSpPr>
        <p:spPr>
          <a:xfrm>
            <a:off x="7906997" y="2997633"/>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1155C85-B55F-2649-83A4-4D551AC85857}"/>
              </a:ext>
            </a:extLst>
          </p:cNvPr>
          <p:cNvCxnSpPr>
            <a:cxnSpLocks/>
          </p:cNvCxnSpPr>
          <p:nvPr/>
        </p:nvCxnSpPr>
        <p:spPr>
          <a:xfrm>
            <a:off x="6780469" y="3747186"/>
            <a:ext cx="318487" cy="11646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B6D0E9-459D-2242-A0B4-CC32FC7DB22E}"/>
              </a:ext>
            </a:extLst>
          </p:cNvPr>
          <p:cNvCxnSpPr>
            <a:cxnSpLocks/>
          </p:cNvCxnSpPr>
          <p:nvPr/>
        </p:nvCxnSpPr>
        <p:spPr>
          <a:xfrm flipV="1">
            <a:off x="7056414" y="3732168"/>
            <a:ext cx="197002" cy="10444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E54CE3-8A39-834D-AE9A-B6C6E3B9D6C2}"/>
              </a:ext>
            </a:extLst>
          </p:cNvPr>
          <p:cNvCxnSpPr>
            <a:cxnSpLocks/>
          </p:cNvCxnSpPr>
          <p:nvPr/>
        </p:nvCxnSpPr>
        <p:spPr>
          <a:xfrm flipV="1">
            <a:off x="6710137" y="3860405"/>
            <a:ext cx="368589" cy="7097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6BB4E0F-6ECC-B545-9A3B-54087840EADD}"/>
              </a:ext>
            </a:extLst>
          </p:cNvPr>
          <p:cNvSpPr/>
          <p:nvPr/>
        </p:nvSpPr>
        <p:spPr>
          <a:xfrm>
            <a:off x="6291565" y="2920830"/>
            <a:ext cx="344129" cy="126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CB8E3E0-D50A-BB47-9E0A-8229C4AB74C9}"/>
              </a:ext>
            </a:extLst>
          </p:cNvPr>
          <p:cNvSpPr/>
          <p:nvPr/>
        </p:nvSpPr>
        <p:spPr>
          <a:xfrm>
            <a:off x="5748105" y="346740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5B8B601-57EC-AB4D-A861-EB8A64760AF7}"/>
              </a:ext>
            </a:extLst>
          </p:cNvPr>
          <p:cNvSpPr/>
          <p:nvPr/>
        </p:nvSpPr>
        <p:spPr>
          <a:xfrm>
            <a:off x="5718612" y="2969731"/>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FDF01D0-E97E-774B-BB95-E34FF96DB098}"/>
              </a:ext>
            </a:extLst>
          </p:cNvPr>
          <p:cNvCxnSpPr>
            <a:cxnSpLocks/>
          </p:cNvCxnSpPr>
          <p:nvPr/>
        </p:nvCxnSpPr>
        <p:spPr>
          <a:xfrm flipH="1" flipV="1">
            <a:off x="3668489" y="3978876"/>
            <a:ext cx="1699787" cy="1309816"/>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99BD4FA-CE49-5640-BC61-AA233E459F94}"/>
              </a:ext>
            </a:extLst>
          </p:cNvPr>
          <p:cNvSpPr/>
          <p:nvPr/>
        </p:nvSpPr>
        <p:spPr>
          <a:xfrm>
            <a:off x="6892082" y="3067842"/>
            <a:ext cx="318488" cy="9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556EF59-376D-4544-BAED-3FA39046C340}"/>
              </a:ext>
            </a:extLst>
          </p:cNvPr>
          <p:cNvSpPr/>
          <p:nvPr/>
        </p:nvSpPr>
        <p:spPr>
          <a:xfrm>
            <a:off x="6568973" y="30832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C3773B-DCF3-3B46-AF64-03E8768DD616}"/>
              </a:ext>
            </a:extLst>
          </p:cNvPr>
          <p:cNvSpPr/>
          <p:nvPr/>
        </p:nvSpPr>
        <p:spPr>
          <a:xfrm>
            <a:off x="6564851" y="3235645"/>
            <a:ext cx="247530"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92B027F-C970-DD42-9F61-0E6E2D2270EA}"/>
              </a:ext>
            </a:extLst>
          </p:cNvPr>
          <p:cNvCxnSpPr>
            <a:cxnSpLocks/>
          </p:cNvCxnSpPr>
          <p:nvPr/>
        </p:nvCxnSpPr>
        <p:spPr>
          <a:xfrm flipV="1">
            <a:off x="6808574" y="3150973"/>
            <a:ext cx="0" cy="543697"/>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D2499-B546-0D44-9CE7-AC84A615D226}"/>
              </a:ext>
            </a:extLst>
          </p:cNvPr>
          <p:cNvCxnSpPr>
            <a:cxnSpLocks/>
          </p:cNvCxnSpPr>
          <p:nvPr/>
        </p:nvCxnSpPr>
        <p:spPr>
          <a:xfrm flipH="1">
            <a:off x="6190735" y="3150973"/>
            <a:ext cx="617839" cy="457200"/>
          </a:xfrm>
          <a:prstGeom prst="line">
            <a:avLst/>
          </a:prstGeom>
          <a:ln w="38100">
            <a:solidFill>
              <a:srgbClr val="0070C0">
                <a:alpha val="30000"/>
              </a:srgb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D930DF-96B8-E24A-8D36-F95C63194B8A}"/>
              </a:ext>
            </a:extLst>
          </p:cNvPr>
          <p:cNvSpPr/>
          <p:nvPr/>
        </p:nvSpPr>
        <p:spPr>
          <a:xfrm>
            <a:off x="6463630" y="3438586"/>
            <a:ext cx="344129" cy="206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CC08F-8A85-7D41-AC92-BE86901792D2}"/>
              </a:ext>
            </a:extLst>
          </p:cNvPr>
          <p:cNvCxnSpPr>
            <a:cxnSpLocks/>
          </p:cNvCxnSpPr>
          <p:nvPr/>
        </p:nvCxnSpPr>
        <p:spPr>
          <a:xfrm flipV="1">
            <a:off x="6807759" y="3701673"/>
            <a:ext cx="465887" cy="3049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753759-48C4-DF44-90FC-B546363CA700}"/>
              </a:ext>
            </a:extLst>
          </p:cNvPr>
          <p:cNvCxnSpPr>
            <a:cxnSpLocks/>
          </p:cNvCxnSpPr>
          <p:nvPr/>
        </p:nvCxnSpPr>
        <p:spPr>
          <a:xfrm flipV="1">
            <a:off x="4219982" y="3330918"/>
            <a:ext cx="1039137" cy="22561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0F7535-D9B0-BC49-BBBC-B5D5D5CDDED8}"/>
              </a:ext>
            </a:extLst>
          </p:cNvPr>
          <p:cNvCxnSpPr>
            <a:cxnSpLocks/>
          </p:cNvCxnSpPr>
          <p:nvPr/>
        </p:nvCxnSpPr>
        <p:spPr>
          <a:xfrm>
            <a:off x="5267265" y="3330918"/>
            <a:ext cx="375200" cy="62236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323F8AD-1B09-C744-A6A6-68D7C5AC5F9F}"/>
              </a:ext>
            </a:extLst>
          </p:cNvPr>
          <p:cNvCxnSpPr>
            <a:cxnSpLocks/>
          </p:cNvCxnSpPr>
          <p:nvPr/>
        </p:nvCxnSpPr>
        <p:spPr>
          <a:xfrm flipH="1">
            <a:off x="4219982" y="4768939"/>
            <a:ext cx="436096" cy="62594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D78BBA-879C-A54D-9860-64C33C74396B}"/>
              </a:ext>
            </a:extLst>
          </p:cNvPr>
          <p:cNvCxnSpPr>
            <a:cxnSpLocks/>
          </p:cNvCxnSpPr>
          <p:nvPr/>
        </p:nvCxnSpPr>
        <p:spPr>
          <a:xfrm flipV="1">
            <a:off x="4247955" y="5296169"/>
            <a:ext cx="1120321" cy="9871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59577E-6486-BE41-A775-BB7F64CA3238}"/>
              </a:ext>
            </a:extLst>
          </p:cNvPr>
          <p:cNvCxnSpPr>
            <a:cxnSpLocks/>
          </p:cNvCxnSpPr>
          <p:nvPr/>
        </p:nvCxnSpPr>
        <p:spPr>
          <a:xfrm flipH="1">
            <a:off x="6688616" y="3743836"/>
            <a:ext cx="91853" cy="193332"/>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846A5C-E26F-2B40-AD51-BF6EABD4C8A1}"/>
              </a:ext>
            </a:extLst>
          </p:cNvPr>
          <p:cNvCxnSpPr>
            <a:cxnSpLocks/>
          </p:cNvCxnSpPr>
          <p:nvPr/>
        </p:nvCxnSpPr>
        <p:spPr>
          <a:xfrm>
            <a:off x="7078149" y="3488569"/>
            <a:ext cx="196312" cy="22948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0FF231-4155-734D-9CFC-A63C4C8A8857}"/>
              </a:ext>
            </a:extLst>
          </p:cNvPr>
          <p:cNvCxnSpPr>
            <a:cxnSpLocks/>
          </p:cNvCxnSpPr>
          <p:nvPr/>
        </p:nvCxnSpPr>
        <p:spPr>
          <a:xfrm flipV="1">
            <a:off x="6829248" y="3504934"/>
            <a:ext cx="269708" cy="23066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18DAEFD-4B20-5E42-9D4C-C4C0B42CA32A}"/>
              </a:ext>
            </a:extLst>
          </p:cNvPr>
          <p:cNvCxnSpPr>
            <a:cxnSpLocks/>
          </p:cNvCxnSpPr>
          <p:nvPr/>
        </p:nvCxnSpPr>
        <p:spPr>
          <a:xfrm>
            <a:off x="6847681" y="3166838"/>
            <a:ext cx="260556" cy="34490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06DBE9F-B2E8-0445-AC37-1533EAC9C8EF}"/>
              </a:ext>
            </a:extLst>
          </p:cNvPr>
          <p:cNvCxnSpPr>
            <a:cxnSpLocks/>
          </p:cNvCxnSpPr>
          <p:nvPr/>
        </p:nvCxnSpPr>
        <p:spPr>
          <a:xfrm>
            <a:off x="6734542" y="3044298"/>
            <a:ext cx="103793" cy="122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0DF930A-BF28-3448-A227-39190A154ACD}"/>
              </a:ext>
            </a:extLst>
          </p:cNvPr>
          <p:cNvCxnSpPr>
            <a:cxnSpLocks/>
          </p:cNvCxnSpPr>
          <p:nvPr/>
        </p:nvCxnSpPr>
        <p:spPr>
          <a:xfrm flipH="1">
            <a:off x="6829248" y="2961863"/>
            <a:ext cx="18432" cy="221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520E59-6C8A-0445-8689-8806D8F8AD21}"/>
              </a:ext>
            </a:extLst>
          </p:cNvPr>
          <p:cNvCxnSpPr>
            <a:cxnSpLocks/>
          </p:cNvCxnSpPr>
          <p:nvPr/>
        </p:nvCxnSpPr>
        <p:spPr>
          <a:xfrm flipV="1">
            <a:off x="6734542" y="2946845"/>
            <a:ext cx="110336" cy="96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1951C3-9DE3-DE49-BAAB-9942DBCB0960}"/>
              </a:ext>
            </a:extLst>
          </p:cNvPr>
          <p:cNvCxnSpPr>
            <a:cxnSpLocks/>
          </p:cNvCxnSpPr>
          <p:nvPr/>
        </p:nvCxnSpPr>
        <p:spPr>
          <a:xfrm>
            <a:off x="6797778" y="3191990"/>
            <a:ext cx="9981" cy="52353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78F61EE-8C8B-3D4C-AFE9-D1A6A2398733}"/>
              </a:ext>
            </a:extLst>
          </p:cNvPr>
          <p:cNvCxnSpPr>
            <a:cxnSpLocks/>
          </p:cNvCxnSpPr>
          <p:nvPr/>
        </p:nvCxnSpPr>
        <p:spPr>
          <a:xfrm>
            <a:off x="7068211" y="3858478"/>
            <a:ext cx="392078" cy="26210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C4EE0-13DB-FB45-B7F3-A0C5350D22EF}"/>
              </a:ext>
            </a:extLst>
          </p:cNvPr>
          <p:cNvCxnSpPr>
            <a:cxnSpLocks/>
          </p:cNvCxnSpPr>
          <p:nvPr/>
        </p:nvCxnSpPr>
        <p:spPr>
          <a:xfrm>
            <a:off x="6683051" y="3950213"/>
            <a:ext cx="294908" cy="31576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9BFE04B-1A8B-9649-97CD-62B2B8DB2834}"/>
              </a:ext>
            </a:extLst>
          </p:cNvPr>
          <p:cNvCxnSpPr>
            <a:cxnSpLocks/>
          </p:cNvCxnSpPr>
          <p:nvPr/>
        </p:nvCxnSpPr>
        <p:spPr>
          <a:xfrm flipH="1">
            <a:off x="6997559" y="3857373"/>
            <a:ext cx="100454" cy="438411"/>
          </a:xfrm>
          <a:prstGeom prst="line">
            <a:avLst/>
          </a:prstGeom>
          <a:ln>
            <a:solidFill>
              <a:schemeClr val="accent1">
                <a:alpha val="41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FDE8815-F588-D941-AF3A-C1C45AC0F94B}"/>
              </a:ext>
            </a:extLst>
          </p:cNvPr>
          <p:cNvCxnSpPr>
            <a:cxnSpLocks/>
          </p:cNvCxnSpPr>
          <p:nvPr/>
        </p:nvCxnSpPr>
        <p:spPr>
          <a:xfrm flipV="1">
            <a:off x="7005774" y="4110843"/>
            <a:ext cx="432994" cy="16917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4693365-1BD2-F342-B91B-5D3988C64355}"/>
              </a:ext>
            </a:extLst>
          </p:cNvPr>
          <p:cNvCxnSpPr>
            <a:cxnSpLocks/>
          </p:cNvCxnSpPr>
          <p:nvPr/>
        </p:nvCxnSpPr>
        <p:spPr>
          <a:xfrm>
            <a:off x="7438768" y="4106732"/>
            <a:ext cx="187962"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17402E-152F-994B-B5DC-C8B8E0E4A6D4}"/>
              </a:ext>
            </a:extLst>
          </p:cNvPr>
          <p:cNvCxnSpPr>
            <a:cxnSpLocks/>
          </p:cNvCxnSpPr>
          <p:nvPr/>
        </p:nvCxnSpPr>
        <p:spPr>
          <a:xfrm>
            <a:off x="7539179" y="3991408"/>
            <a:ext cx="95789" cy="1242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24FD15D-F0A5-D14B-8B19-9342D66FFBAF}"/>
              </a:ext>
            </a:extLst>
          </p:cNvPr>
          <p:cNvCxnSpPr>
            <a:cxnSpLocks/>
          </p:cNvCxnSpPr>
          <p:nvPr/>
        </p:nvCxnSpPr>
        <p:spPr>
          <a:xfrm flipV="1">
            <a:off x="7456826" y="3986848"/>
            <a:ext cx="65900" cy="11988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D00A3EA-57D9-7547-A602-E3678E00264F}"/>
              </a:ext>
            </a:extLst>
          </p:cNvPr>
          <p:cNvCxnSpPr>
            <a:cxnSpLocks/>
          </p:cNvCxnSpPr>
          <p:nvPr/>
        </p:nvCxnSpPr>
        <p:spPr>
          <a:xfrm>
            <a:off x="7282066" y="3709945"/>
            <a:ext cx="248875" cy="29304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EDF46B6-3A12-5C4E-BAE6-3A9D8DC9084D}"/>
              </a:ext>
            </a:extLst>
          </p:cNvPr>
          <p:cNvCxnSpPr>
            <a:cxnSpLocks/>
          </p:cNvCxnSpPr>
          <p:nvPr/>
        </p:nvCxnSpPr>
        <p:spPr>
          <a:xfrm flipV="1">
            <a:off x="7559591" y="3921167"/>
            <a:ext cx="545013" cy="6684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F2EAEF-7E6C-6242-AC74-90B0EC557AFB}"/>
              </a:ext>
            </a:extLst>
          </p:cNvPr>
          <p:cNvCxnSpPr>
            <a:cxnSpLocks/>
          </p:cNvCxnSpPr>
          <p:nvPr/>
        </p:nvCxnSpPr>
        <p:spPr>
          <a:xfrm>
            <a:off x="7274461" y="3705732"/>
            <a:ext cx="843106" cy="21521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972E5DD-BBEA-CC40-AC71-2B0101CE9E81}"/>
              </a:ext>
            </a:extLst>
          </p:cNvPr>
          <p:cNvCxnSpPr>
            <a:cxnSpLocks/>
          </p:cNvCxnSpPr>
          <p:nvPr/>
        </p:nvCxnSpPr>
        <p:spPr>
          <a:xfrm>
            <a:off x="7242737" y="2936892"/>
            <a:ext cx="905414" cy="100654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4FC21C3-15DF-5E45-968B-CD8D65C62B7F}"/>
              </a:ext>
            </a:extLst>
          </p:cNvPr>
          <p:cNvCxnSpPr>
            <a:cxnSpLocks/>
          </p:cNvCxnSpPr>
          <p:nvPr/>
        </p:nvCxnSpPr>
        <p:spPr>
          <a:xfrm>
            <a:off x="7242737" y="2936892"/>
            <a:ext cx="20248" cy="781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FBEF55C-163C-B94C-8C85-DEEB1B313341}"/>
              </a:ext>
            </a:extLst>
          </p:cNvPr>
          <p:cNvCxnSpPr>
            <a:cxnSpLocks/>
          </p:cNvCxnSpPr>
          <p:nvPr/>
        </p:nvCxnSpPr>
        <p:spPr>
          <a:xfrm>
            <a:off x="6243915" y="3645364"/>
            <a:ext cx="448823" cy="29558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814369F-B2F6-514E-8324-9F6C52115C16}"/>
              </a:ext>
            </a:extLst>
          </p:cNvPr>
          <p:cNvCxnSpPr>
            <a:cxnSpLocks/>
          </p:cNvCxnSpPr>
          <p:nvPr/>
        </p:nvCxnSpPr>
        <p:spPr>
          <a:xfrm>
            <a:off x="6277424" y="3612207"/>
            <a:ext cx="520354" cy="11382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CE9A609-0ECF-8A4F-A47C-5948C8DC86BB}"/>
              </a:ext>
            </a:extLst>
          </p:cNvPr>
          <p:cNvCxnSpPr>
            <a:cxnSpLocks/>
          </p:cNvCxnSpPr>
          <p:nvPr/>
        </p:nvCxnSpPr>
        <p:spPr>
          <a:xfrm flipH="1">
            <a:off x="6197874" y="3638041"/>
            <a:ext cx="39944" cy="463523"/>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E6D2A69-81F2-AE47-8764-25768CB48B2C}"/>
              </a:ext>
            </a:extLst>
          </p:cNvPr>
          <p:cNvCxnSpPr>
            <a:cxnSpLocks/>
          </p:cNvCxnSpPr>
          <p:nvPr/>
        </p:nvCxnSpPr>
        <p:spPr>
          <a:xfrm flipV="1">
            <a:off x="6190735" y="3948023"/>
            <a:ext cx="492316" cy="18282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F44E217-5D38-814F-8108-CF73564F6E25}"/>
              </a:ext>
            </a:extLst>
          </p:cNvPr>
          <p:cNvCxnSpPr>
            <a:cxnSpLocks/>
          </p:cNvCxnSpPr>
          <p:nvPr/>
        </p:nvCxnSpPr>
        <p:spPr>
          <a:xfrm>
            <a:off x="6217846" y="4139516"/>
            <a:ext cx="787928" cy="13894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9B9FD98-EDCD-0E4E-ACCE-29D71AE62C48}"/>
              </a:ext>
            </a:extLst>
          </p:cNvPr>
          <p:cNvCxnSpPr>
            <a:cxnSpLocks/>
          </p:cNvCxnSpPr>
          <p:nvPr/>
        </p:nvCxnSpPr>
        <p:spPr>
          <a:xfrm flipV="1">
            <a:off x="6838335" y="2954758"/>
            <a:ext cx="379057" cy="20489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015AA5E-AFFB-1047-A939-6A03EC3D04BA}"/>
              </a:ext>
            </a:extLst>
          </p:cNvPr>
          <p:cNvCxnSpPr>
            <a:cxnSpLocks/>
          </p:cNvCxnSpPr>
          <p:nvPr/>
        </p:nvCxnSpPr>
        <p:spPr>
          <a:xfrm flipV="1">
            <a:off x="6844598" y="2929526"/>
            <a:ext cx="381881" cy="4020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C6BD8DC-ED0C-EE48-A726-1E34D62245CE}"/>
              </a:ext>
            </a:extLst>
          </p:cNvPr>
          <p:cNvCxnSpPr>
            <a:cxnSpLocks/>
          </p:cNvCxnSpPr>
          <p:nvPr/>
        </p:nvCxnSpPr>
        <p:spPr>
          <a:xfrm flipH="1">
            <a:off x="5267265" y="2549655"/>
            <a:ext cx="401766" cy="78625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5BA49A1-2749-4B48-B7A1-C76497040400}"/>
              </a:ext>
            </a:extLst>
          </p:cNvPr>
          <p:cNvCxnSpPr>
            <a:cxnSpLocks/>
          </p:cNvCxnSpPr>
          <p:nvPr/>
        </p:nvCxnSpPr>
        <p:spPr>
          <a:xfrm flipV="1">
            <a:off x="4178349" y="2549655"/>
            <a:ext cx="1451115" cy="99905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164181-7BE3-9D46-88F9-C15C3CA0A95B}"/>
              </a:ext>
            </a:extLst>
          </p:cNvPr>
          <p:cNvCxnSpPr>
            <a:cxnSpLocks/>
          </p:cNvCxnSpPr>
          <p:nvPr/>
        </p:nvCxnSpPr>
        <p:spPr>
          <a:xfrm>
            <a:off x="5666383" y="2533272"/>
            <a:ext cx="332839" cy="26808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F16FECE-4446-4641-8CEB-4A0A7C0D70FE}"/>
              </a:ext>
            </a:extLst>
          </p:cNvPr>
          <p:cNvCxnSpPr>
            <a:cxnSpLocks/>
          </p:cNvCxnSpPr>
          <p:nvPr/>
        </p:nvCxnSpPr>
        <p:spPr>
          <a:xfrm flipV="1">
            <a:off x="5257248" y="2793498"/>
            <a:ext cx="736947" cy="54583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FA9D7C9-1798-D047-99DC-074A5331CC2B}"/>
              </a:ext>
            </a:extLst>
          </p:cNvPr>
          <p:cNvCxnSpPr>
            <a:cxnSpLocks/>
          </p:cNvCxnSpPr>
          <p:nvPr/>
        </p:nvCxnSpPr>
        <p:spPr>
          <a:xfrm>
            <a:off x="5265711" y="3323244"/>
            <a:ext cx="823451" cy="13836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8BE70E7-E747-E343-B7DC-4CC88BD46C8A}"/>
              </a:ext>
            </a:extLst>
          </p:cNvPr>
          <p:cNvCxnSpPr>
            <a:cxnSpLocks/>
          </p:cNvCxnSpPr>
          <p:nvPr/>
        </p:nvCxnSpPr>
        <p:spPr>
          <a:xfrm>
            <a:off x="5974808" y="2788639"/>
            <a:ext cx="95066" cy="67368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CC278A7-3F36-5A4A-B57D-E92F8D07DBB4}"/>
              </a:ext>
            </a:extLst>
          </p:cNvPr>
          <p:cNvCxnSpPr>
            <a:cxnSpLocks/>
          </p:cNvCxnSpPr>
          <p:nvPr/>
        </p:nvCxnSpPr>
        <p:spPr>
          <a:xfrm flipV="1">
            <a:off x="5649223" y="3440852"/>
            <a:ext cx="407554" cy="49232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A080825-DEDA-0844-A2FA-17734EDC36DD}"/>
              </a:ext>
            </a:extLst>
          </p:cNvPr>
          <p:cNvCxnSpPr>
            <a:cxnSpLocks/>
          </p:cNvCxnSpPr>
          <p:nvPr/>
        </p:nvCxnSpPr>
        <p:spPr>
          <a:xfrm>
            <a:off x="3653502" y="3949820"/>
            <a:ext cx="1978947" cy="1757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A79F981-E70F-9F42-98AD-A9859CA10B10}"/>
              </a:ext>
            </a:extLst>
          </p:cNvPr>
          <p:cNvCxnSpPr>
            <a:cxnSpLocks/>
          </p:cNvCxnSpPr>
          <p:nvPr/>
        </p:nvCxnSpPr>
        <p:spPr>
          <a:xfrm flipV="1">
            <a:off x="3683045" y="3578440"/>
            <a:ext cx="495304" cy="3704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AD538AD-247C-6C41-8D96-1C5ACB1AA911}"/>
              </a:ext>
            </a:extLst>
          </p:cNvPr>
          <p:cNvCxnSpPr>
            <a:cxnSpLocks/>
          </p:cNvCxnSpPr>
          <p:nvPr/>
        </p:nvCxnSpPr>
        <p:spPr>
          <a:xfrm>
            <a:off x="5641823" y="3941618"/>
            <a:ext cx="556051" cy="18359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9411BFD-F1E0-BF4B-BF5B-AC708AE4F9DB}"/>
              </a:ext>
            </a:extLst>
          </p:cNvPr>
          <p:cNvCxnSpPr>
            <a:cxnSpLocks/>
          </p:cNvCxnSpPr>
          <p:nvPr/>
        </p:nvCxnSpPr>
        <p:spPr>
          <a:xfrm>
            <a:off x="6080517" y="3447368"/>
            <a:ext cx="107527" cy="68606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3CD83DB-D103-1A45-ACB7-24E0CC806320}"/>
              </a:ext>
            </a:extLst>
          </p:cNvPr>
          <p:cNvCxnSpPr>
            <a:cxnSpLocks/>
          </p:cNvCxnSpPr>
          <p:nvPr/>
        </p:nvCxnSpPr>
        <p:spPr>
          <a:xfrm>
            <a:off x="6063692" y="3448282"/>
            <a:ext cx="178246" cy="18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085EC3B-2189-104F-A7DB-0EE54988FDCA}"/>
              </a:ext>
            </a:extLst>
          </p:cNvPr>
          <p:cNvCxnSpPr>
            <a:cxnSpLocks/>
          </p:cNvCxnSpPr>
          <p:nvPr/>
        </p:nvCxnSpPr>
        <p:spPr>
          <a:xfrm flipV="1">
            <a:off x="6063535" y="3308543"/>
            <a:ext cx="454145" cy="130994"/>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1AC5359-7BE0-8A43-9BD7-0BC18A12EFE0}"/>
              </a:ext>
            </a:extLst>
          </p:cNvPr>
          <p:cNvCxnSpPr>
            <a:cxnSpLocks/>
          </p:cNvCxnSpPr>
          <p:nvPr/>
        </p:nvCxnSpPr>
        <p:spPr>
          <a:xfrm flipH="1">
            <a:off x="6218437" y="3332905"/>
            <a:ext cx="280843" cy="30047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2CB4625-5D6F-3D41-8186-E20A0D58B5EC}"/>
              </a:ext>
            </a:extLst>
          </p:cNvPr>
          <p:cNvCxnSpPr>
            <a:cxnSpLocks/>
          </p:cNvCxnSpPr>
          <p:nvPr/>
        </p:nvCxnSpPr>
        <p:spPr>
          <a:xfrm flipV="1">
            <a:off x="6551528" y="3188589"/>
            <a:ext cx="263143" cy="11821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9E579A5-FF6A-4C4B-B191-D5FA7E3B8559}"/>
              </a:ext>
            </a:extLst>
          </p:cNvPr>
          <p:cNvCxnSpPr>
            <a:cxnSpLocks/>
          </p:cNvCxnSpPr>
          <p:nvPr/>
        </p:nvCxnSpPr>
        <p:spPr>
          <a:xfrm flipV="1">
            <a:off x="6482063" y="3063038"/>
            <a:ext cx="249318" cy="227358"/>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C1D0162-DA5B-F742-B890-35B42149151A}"/>
              </a:ext>
            </a:extLst>
          </p:cNvPr>
          <p:cNvCxnSpPr>
            <a:cxnSpLocks/>
          </p:cNvCxnSpPr>
          <p:nvPr/>
        </p:nvCxnSpPr>
        <p:spPr>
          <a:xfrm flipV="1">
            <a:off x="6080517" y="2910062"/>
            <a:ext cx="365680" cy="53802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3BCCCD4-7162-C445-9B9C-2F79E541DC3E}"/>
              </a:ext>
            </a:extLst>
          </p:cNvPr>
          <p:cNvCxnSpPr>
            <a:cxnSpLocks/>
          </p:cNvCxnSpPr>
          <p:nvPr/>
        </p:nvCxnSpPr>
        <p:spPr>
          <a:xfrm>
            <a:off x="6446197" y="2903798"/>
            <a:ext cx="53083" cy="43296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C2EDBF9-CCD2-A043-A2F3-F22A525E4610}"/>
              </a:ext>
            </a:extLst>
          </p:cNvPr>
          <p:cNvCxnSpPr>
            <a:cxnSpLocks/>
          </p:cNvCxnSpPr>
          <p:nvPr/>
        </p:nvCxnSpPr>
        <p:spPr>
          <a:xfrm>
            <a:off x="6446197" y="2895275"/>
            <a:ext cx="298240" cy="15064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251974A-9C59-5D49-BC45-38528B5837C4}"/>
              </a:ext>
            </a:extLst>
          </p:cNvPr>
          <p:cNvCxnSpPr>
            <a:cxnSpLocks/>
          </p:cNvCxnSpPr>
          <p:nvPr/>
        </p:nvCxnSpPr>
        <p:spPr>
          <a:xfrm>
            <a:off x="5948722" y="2781605"/>
            <a:ext cx="497475" cy="116403"/>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A25CF28-C610-A246-B4AA-89E6BA3BA398}"/>
              </a:ext>
            </a:extLst>
          </p:cNvPr>
          <p:cNvCxnSpPr>
            <a:cxnSpLocks/>
          </p:cNvCxnSpPr>
          <p:nvPr/>
        </p:nvCxnSpPr>
        <p:spPr>
          <a:xfrm>
            <a:off x="3674855" y="3958400"/>
            <a:ext cx="984136" cy="799062"/>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967AF87-D9D1-3C4C-9DBD-E2276DA2B391}"/>
              </a:ext>
            </a:extLst>
          </p:cNvPr>
          <p:cNvCxnSpPr>
            <a:cxnSpLocks/>
          </p:cNvCxnSpPr>
          <p:nvPr/>
        </p:nvCxnSpPr>
        <p:spPr>
          <a:xfrm flipH="1">
            <a:off x="4654721" y="3982092"/>
            <a:ext cx="299728" cy="79351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D908F3-2DA1-294B-963C-395C7F0C708D}"/>
              </a:ext>
            </a:extLst>
          </p:cNvPr>
          <p:cNvCxnSpPr>
            <a:cxnSpLocks/>
          </p:cNvCxnSpPr>
          <p:nvPr/>
        </p:nvCxnSpPr>
        <p:spPr>
          <a:xfrm>
            <a:off x="4927354" y="3966732"/>
            <a:ext cx="382002" cy="180995"/>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F6401FA-8C32-5A43-A5C2-20973E3A377B}"/>
              </a:ext>
            </a:extLst>
          </p:cNvPr>
          <p:cNvCxnSpPr>
            <a:cxnSpLocks/>
          </p:cNvCxnSpPr>
          <p:nvPr/>
        </p:nvCxnSpPr>
        <p:spPr>
          <a:xfrm flipV="1">
            <a:off x="4653859" y="4140910"/>
            <a:ext cx="655497" cy="63346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C936E9-F7D3-F849-BE00-6373D8A2DCCF}"/>
              </a:ext>
            </a:extLst>
          </p:cNvPr>
          <p:cNvCxnSpPr>
            <a:cxnSpLocks/>
          </p:cNvCxnSpPr>
          <p:nvPr/>
        </p:nvCxnSpPr>
        <p:spPr>
          <a:xfrm flipV="1">
            <a:off x="5304030" y="3956314"/>
            <a:ext cx="345193" cy="191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9B228CAE-E72E-4B4D-B1B5-FE63CB53E410}"/>
              </a:ext>
            </a:extLst>
          </p:cNvPr>
          <p:cNvCxnSpPr>
            <a:cxnSpLocks/>
          </p:cNvCxnSpPr>
          <p:nvPr/>
        </p:nvCxnSpPr>
        <p:spPr>
          <a:xfrm>
            <a:off x="5611225" y="3957746"/>
            <a:ext cx="337497" cy="832481"/>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49E841A-A712-5346-80A4-025CFBB77D2A}"/>
              </a:ext>
            </a:extLst>
          </p:cNvPr>
          <p:cNvCxnSpPr>
            <a:cxnSpLocks/>
          </p:cNvCxnSpPr>
          <p:nvPr/>
        </p:nvCxnSpPr>
        <p:spPr>
          <a:xfrm>
            <a:off x="5287012" y="4164496"/>
            <a:ext cx="661710" cy="646584"/>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1FF78AF-3602-BA42-B401-9859DE5737C1}"/>
              </a:ext>
            </a:extLst>
          </p:cNvPr>
          <p:cNvCxnSpPr>
            <a:cxnSpLocks/>
          </p:cNvCxnSpPr>
          <p:nvPr/>
        </p:nvCxnSpPr>
        <p:spPr>
          <a:xfrm>
            <a:off x="5627827" y="3950980"/>
            <a:ext cx="549945" cy="41740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5F0B691-5E1F-BF46-A774-764BDB1FC195}"/>
              </a:ext>
            </a:extLst>
          </p:cNvPr>
          <p:cNvCxnSpPr>
            <a:cxnSpLocks/>
          </p:cNvCxnSpPr>
          <p:nvPr/>
        </p:nvCxnSpPr>
        <p:spPr>
          <a:xfrm flipV="1">
            <a:off x="5960454" y="4372597"/>
            <a:ext cx="237005" cy="42439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4125B5-735C-EF4B-9377-5CB7D03FDAC7}"/>
              </a:ext>
            </a:extLst>
          </p:cNvPr>
          <p:cNvCxnSpPr>
            <a:cxnSpLocks/>
          </p:cNvCxnSpPr>
          <p:nvPr/>
        </p:nvCxnSpPr>
        <p:spPr>
          <a:xfrm flipV="1">
            <a:off x="6197459" y="4138055"/>
            <a:ext cx="0" cy="232736"/>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70E30C6-256A-654E-8375-C9B899DA65A5}"/>
              </a:ext>
            </a:extLst>
          </p:cNvPr>
          <p:cNvCxnSpPr>
            <a:cxnSpLocks/>
          </p:cNvCxnSpPr>
          <p:nvPr/>
        </p:nvCxnSpPr>
        <p:spPr>
          <a:xfrm flipV="1">
            <a:off x="6188044" y="4269374"/>
            <a:ext cx="817730" cy="10141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2A236D-6CD5-804A-8B10-A7A9D0282912}"/>
              </a:ext>
            </a:extLst>
          </p:cNvPr>
          <p:cNvCxnSpPr>
            <a:cxnSpLocks/>
          </p:cNvCxnSpPr>
          <p:nvPr/>
        </p:nvCxnSpPr>
        <p:spPr>
          <a:xfrm flipV="1">
            <a:off x="5966492" y="4275903"/>
            <a:ext cx="1031067" cy="52155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5431882-556D-864F-955F-BBB3D9CBE75D}"/>
              </a:ext>
            </a:extLst>
          </p:cNvPr>
          <p:cNvCxnSpPr>
            <a:cxnSpLocks/>
          </p:cNvCxnSpPr>
          <p:nvPr/>
        </p:nvCxnSpPr>
        <p:spPr>
          <a:xfrm>
            <a:off x="5304030" y="4172053"/>
            <a:ext cx="328419" cy="73315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CB95A93-03FC-AF46-AA92-F55B37F45950}"/>
              </a:ext>
            </a:extLst>
          </p:cNvPr>
          <p:cNvCxnSpPr>
            <a:cxnSpLocks/>
          </p:cNvCxnSpPr>
          <p:nvPr/>
        </p:nvCxnSpPr>
        <p:spPr>
          <a:xfrm>
            <a:off x="4641337" y="4772977"/>
            <a:ext cx="984384" cy="13686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B2BE2E-5913-B540-A4BD-0E5EAF9ECB1D}"/>
              </a:ext>
            </a:extLst>
          </p:cNvPr>
          <p:cNvCxnSpPr>
            <a:cxnSpLocks/>
          </p:cNvCxnSpPr>
          <p:nvPr/>
        </p:nvCxnSpPr>
        <p:spPr>
          <a:xfrm flipV="1">
            <a:off x="5611225" y="4810982"/>
            <a:ext cx="349229" cy="6995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A9664BC-83EB-1348-B5BC-D81C7A693E99}"/>
              </a:ext>
            </a:extLst>
          </p:cNvPr>
          <p:cNvCxnSpPr>
            <a:cxnSpLocks/>
          </p:cNvCxnSpPr>
          <p:nvPr/>
        </p:nvCxnSpPr>
        <p:spPr>
          <a:xfrm>
            <a:off x="4657479" y="4781324"/>
            <a:ext cx="722529" cy="513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B0FF95E-7A61-C24B-849E-0078A71653B3}"/>
              </a:ext>
            </a:extLst>
          </p:cNvPr>
          <p:cNvCxnSpPr>
            <a:cxnSpLocks/>
          </p:cNvCxnSpPr>
          <p:nvPr/>
        </p:nvCxnSpPr>
        <p:spPr>
          <a:xfrm flipV="1">
            <a:off x="5380008" y="4896420"/>
            <a:ext cx="245713" cy="39735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C4F301B-4E41-7449-8C3D-1CA5351597B9}"/>
              </a:ext>
            </a:extLst>
          </p:cNvPr>
          <p:cNvCxnSpPr>
            <a:cxnSpLocks/>
          </p:cNvCxnSpPr>
          <p:nvPr/>
        </p:nvCxnSpPr>
        <p:spPr>
          <a:xfrm>
            <a:off x="6449325" y="2895275"/>
            <a:ext cx="414129" cy="56649"/>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AB64D-C137-404F-A9AB-D0E69ACB350E}"/>
              </a:ext>
            </a:extLst>
          </p:cNvPr>
          <p:cNvCxnSpPr>
            <a:cxnSpLocks/>
          </p:cNvCxnSpPr>
          <p:nvPr/>
        </p:nvCxnSpPr>
        <p:spPr>
          <a:xfrm>
            <a:off x="7515785" y="3984947"/>
            <a:ext cx="498998" cy="8288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2958E6E-C04F-AF4B-ADBD-CC1E085E0BD6}"/>
              </a:ext>
            </a:extLst>
          </p:cNvPr>
          <p:cNvCxnSpPr>
            <a:cxnSpLocks/>
          </p:cNvCxnSpPr>
          <p:nvPr/>
        </p:nvCxnSpPr>
        <p:spPr>
          <a:xfrm flipV="1">
            <a:off x="8007188" y="3948023"/>
            <a:ext cx="86485" cy="119809"/>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5768C7A-9789-4C4D-9C2C-9367E1505707}"/>
              </a:ext>
            </a:extLst>
          </p:cNvPr>
          <p:cNvCxnSpPr>
            <a:cxnSpLocks/>
          </p:cNvCxnSpPr>
          <p:nvPr/>
        </p:nvCxnSpPr>
        <p:spPr>
          <a:xfrm flipV="1">
            <a:off x="7623346" y="4067832"/>
            <a:ext cx="402368" cy="222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A5DB56C-F5AD-C942-BF7C-59292F0278C2}"/>
              </a:ext>
            </a:extLst>
          </p:cNvPr>
          <p:cNvCxnSpPr>
            <a:cxnSpLocks/>
          </p:cNvCxnSpPr>
          <p:nvPr/>
        </p:nvCxnSpPr>
        <p:spPr>
          <a:xfrm>
            <a:off x="6532789" y="3336765"/>
            <a:ext cx="264989" cy="422646"/>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70B7BA-ED36-8743-9187-2DBCDB39CDDE}"/>
              </a:ext>
            </a:extLst>
          </p:cNvPr>
          <p:cNvCxnSpPr>
            <a:cxnSpLocks/>
          </p:cNvCxnSpPr>
          <p:nvPr/>
        </p:nvCxnSpPr>
        <p:spPr>
          <a:xfrm>
            <a:off x="3642081" y="3923872"/>
            <a:ext cx="1706906" cy="1371349"/>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91521B1-8744-1B4F-8679-52DDAE936FE0}"/>
              </a:ext>
            </a:extLst>
          </p:cNvPr>
          <p:cNvCxnSpPr>
            <a:cxnSpLocks/>
          </p:cNvCxnSpPr>
          <p:nvPr/>
        </p:nvCxnSpPr>
        <p:spPr>
          <a:xfrm flipH="1">
            <a:off x="5353501" y="3938921"/>
            <a:ext cx="256978" cy="1356300"/>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28D10A2-4F5B-DC47-B2AF-3B7ACAB65CFB}"/>
              </a:ext>
            </a:extLst>
          </p:cNvPr>
          <p:cNvCxnSpPr>
            <a:cxnSpLocks/>
          </p:cNvCxnSpPr>
          <p:nvPr/>
        </p:nvCxnSpPr>
        <p:spPr>
          <a:xfrm>
            <a:off x="3620111" y="3928413"/>
            <a:ext cx="2013756" cy="24869"/>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573F0F-BFBD-3B4D-8C19-02F3D827DA10}"/>
              </a:ext>
            </a:extLst>
          </p:cNvPr>
          <p:cNvCxnSpPr>
            <a:cxnSpLocks/>
          </p:cNvCxnSpPr>
          <p:nvPr/>
        </p:nvCxnSpPr>
        <p:spPr>
          <a:xfrm>
            <a:off x="5637463" y="3940886"/>
            <a:ext cx="1373473" cy="318857"/>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9434D2E-35C6-3245-87E8-5612AEC67CAD}"/>
              </a:ext>
            </a:extLst>
          </p:cNvPr>
          <p:cNvCxnSpPr>
            <a:cxnSpLocks/>
          </p:cNvCxnSpPr>
          <p:nvPr/>
        </p:nvCxnSpPr>
        <p:spPr>
          <a:xfrm flipV="1">
            <a:off x="5372114" y="4250789"/>
            <a:ext cx="1663424" cy="1037903"/>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48E823A-A058-C745-9BF1-7982691220CB}"/>
              </a:ext>
            </a:extLst>
          </p:cNvPr>
          <p:cNvCxnSpPr>
            <a:cxnSpLocks/>
          </p:cNvCxnSpPr>
          <p:nvPr/>
        </p:nvCxnSpPr>
        <p:spPr>
          <a:xfrm flipV="1">
            <a:off x="7013708" y="3910947"/>
            <a:ext cx="1103859" cy="329151"/>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321C235-7D00-2542-A50D-AEA36B3B3632}"/>
              </a:ext>
            </a:extLst>
          </p:cNvPr>
          <p:cNvCxnSpPr>
            <a:cxnSpLocks/>
          </p:cNvCxnSpPr>
          <p:nvPr/>
        </p:nvCxnSpPr>
        <p:spPr>
          <a:xfrm>
            <a:off x="7262985" y="2906555"/>
            <a:ext cx="841619" cy="994851"/>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439D346-C9F0-8F4F-8178-DB53C981A2FD}"/>
              </a:ext>
            </a:extLst>
          </p:cNvPr>
          <p:cNvCxnSpPr>
            <a:cxnSpLocks/>
          </p:cNvCxnSpPr>
          <p:nvPr/>
        </p:nvCxnSpPr>
        <p:spPr>
          <a:xfrm flipH="1">
            <a:off x="7008225" y="2923549"/>
            <a:ext cx="206499" cy="1342424"/>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3A2443A-3E4A-9644-8EFE-B51EE9149261}"/>
              </a:ext>
            </a:extLst>
          </p:cNvPr>
          <p:cNvCxnSpPr>
            <a:cxnSpLocks/>
          </p:cNvCxnSpPr>
          <p:nvPr/>
        </p:nvCxnSpPr>
        <p:spPr>
          <a:xfrm flipH="1">
            <a:off x="5624714" y="2924560"/>
            <a:ext cx="1588446" cy="1009907"/>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9DF95B7-45FE-B743-8B96-0F71D24A81C6}"/>
              </a:ext>
            </a:extLst>
          </p:cNvPr>
          <p:cNvCxnSpPr>
            <a:cxnSpLocks/>
          </p:cNvCxnSpPr>
          <p:nvPr/>
        </p:nvCxnSpPr>
        <p:spPr>
          <a:xfrm>
            <a:off x="5624714" y="2525441"/>
            <a:ext cx="1620018" cy="393304"/>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4884CF-85DE-3F4A-9A5F-63CC906AD907}"/>
              </a:ext>
            </a:extLst>
          </p:cNvPr>
          <p:cNvCxnSpPr>
            <a:cxnSpLocks/>
          </p:cNvCxnSpPr>
          <p:nvPr/>
        </p:nvCxnSpPr>
        <p:spPr>
          <a:xfrm>
            <a:off x="5624714" y="2553960"/>
            <a:ext cx="0" cy="1405992"/>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B460824-23EC-104F-97FD-6ED75F328206}"/>
              </a:ext>
            </a:extLst>
          </p:cNvPr>
          <p:cNvCxnSpPr>
            <a:cxnSpLocks/>
          </p:cNvCxnSpPr>
          <p:nvPr/>
        </p:nvCxnSpPr>
        <p:spPr>
          <a:xfrm flipV="1">
            <a:off x="3636690" y="2533272"/>
            <a:ext cx="1998450" cy="1387049"/>
          </a:xfrm>
          <a:prstGeom prst="line">
            <a:avLst/>
          </a:prstGeom>
          <a:ln w="38100">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F88B14-3399-3F4B-ABC0-77D58BB0C5AE}"/>
              </a:ext>
            </a:extLst>
          </p:cNvPr>
          <p:cNvCxnSpPr>
            <a:cxnSpLocks/>
          </p:cNvCxnSpPr>
          <p:nvPr/>
        </p:nvCxnSpPr>
        <p:spPr>
          <a:xfrm flipH="1">
            <a:off x="5373290" y="2499576"/>
            <a:ext cx="302245" cy="282396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0418B7-0974-3046-BC5F-5670E55438D1}"/>
              </a:ext>
            </a:extLst>
          </p:cNvPr>
          <p:cNvCxnSpPr>
            <a:cxnSpLocks/>
          </p:cNvCxnSpPr>
          <p:nvPr/>
        </p:nvCxnSpPr>
        <p:spPr>
          <a:xfrm>
            <a:off x="3686903" y="3928152"/>
            <a:ext cx="1659683" cy="136706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8EF7CA7-7939-EA4B-90BE-3491D2B25496}"/>
              </a:ext>
            </a:extLst>
          </p:cNvPr>
          <p:cNvCxnSpPr>
            <a:cxnSpLocks/>
          </p:cNvCxnSpPr>
          <p:nvPr/>
        </p:nvCxnSpPr>
        <p:spPr>
          <a:xfrm flipH="1">
            <a:off x="3685608" y="2545492"/>
            <a:ext cx="1949834" cy="137744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03C7284-29CD-B247-BDC1-6B1FF8ADDF97}"/>
              </a:ext>
            </a:extLst>
          </p:cNvPr>
          <p:cNvCxnSpPr>
            <a:cxnSpLocks/>
          </p:cNvCxnSpPr>
          <p:nvPr/>
        </p:nvCxnSpPr>
        <p:spPr>
          <a:xfrm flipH="1" flipV="1">
            <a:off x="5658349" y="2519201"/>
            <a:ext cx="2438426" cy="139235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E3AE43F-C004-EC42-AEB6-4461F70EF8C1}"/>
              </a:ext>
            </a:extLst>
          </p:cNvPr>
          <p:cNvCxnSpPr>
            <a:cxnSpLocks/>
          </p:cNvCxnSpPr>
          <p:nvPr/>
        </p:nvCxnSpPr>
        <p:spPr>
          <a:xfrm flipH="1">
            <a:off x="5394205" y="3946638"/>
            <a:ext cx="2703320" cy="134205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5DC15EF-EC95-F845-ABC1-7753BB4A3F9F}"/>
              </a:ext>
            </a:extLst>
          </p:cNvPr>
          <p:cNvCxnSpPr>
            <a:cxnSpLocks/>
          </p:cNvCxnSpPr>
          <p:nvPr/>
        </p:nvCxnSpPr>
        <p:spPr>
          <a:xfrm>
            <a:off x="3653502" y="3982092"/>
            <a:ext cx="565079" cy="1412055"/>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366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7ED7-1A1D-E442-B824-3F63A37E5E07}"/>
              </a:ext>
            </a:extLst>
          </p:cNvPr>
          <p:cNvSpPr>
            <a:spLocks noGrp="1"/>
          </p:cNvSpPr>
          <p:nvPr>
            <p:ph type="title"/>
          </p:nvPr>
        </p:nvSpPr>
        <p:spPr/>
        <p:txBody>
          <a:bodyPr/>
          <a:lstStyle/>
          <a:p>
            <a:r>
              <a:rPr lang="en-US" dirty="0"/>
              <a:t>Old Slides</a:t>
            </a:r>
          </a:p>
        </p:txBody>
      </p:sp>
      <p:sp>
        <p:nvSpPr>
          <p:cNvPr id="3" name="Content Placeholder 2">
            <a:extLst>
              <a:ext uri="{FF2B5EF4-FFF2-40B4-BE49-F238E27FC236}">
                <a16:creationId xmlns:a16="http://schemas.microsoft.com/office/drawing/2014/main" id="{3407C47C-265A-1046-8009-31F5671CB0DD}"/>
              </a:ext>
            </a:extLst>
          </p:cNvPr>
          <p:cNvSpPr>
            <a:spLocks noGrp="1"/>
          </p:cNvSpPr>
          <p:nvPr>
            <p:ph idx="1"/>
          </p:nvPr>
        </p:nvSpPr>
        <p:spPr/>
        <p:txBody>
          <a:bodyPr/>
          <a:lstStyle/>
          <a:p>
            <a:r>
              <a:rPr lang="en-US" dirty="0"/>
              <a:t>Drafts follow that show different configurations for other buoy arrays.</a:t>
            </a:r>
          </a:p>
        </p:txBody>
      </p:sp>
    </p:spTree>
    <p:extLst>
      <p:ext uri="{BB962C8B-B14F-4D97-AF65-F5344CB8AC3E}">
        <p14:creationId xmlns:p14="http://schemas.microsoft.com/office/powerpoint/2010/main" val="2841079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76B4CDDB-2692-8C46-BFB3-FA11EFC08980}"/>
              </a:ext>
            </a:extLst>
          </p:cNvPr>
          <p:cNvPicPr>
            <a:picLocks noChangeAspect="1"/>
          </p:cNvPicPr>
          <p:nvPr/>
        </p:nvPicPr>
        <p:blipFill>
          <a:blip r:embed="rId2"/>
          <a:stretch>
            <a:fillRect/>
          </a:stretch>
        </p:blipFill>
        <p:spPr>
          <a:xfrm>
            <a:off x="2428694" y="0"/>
            <a:ext cx="6865056" cy="6858000"/>
          </a:xfrm>
          <a:prstGeom prst="rect">
            <a:avLst/>
          </a:prstGeom>
        </p:spPr>
      </p:pic>
      <p:cxnSp>
        <p:nvCxnSpPr>
          <p:cNvPr id="7" name="Straight Connector 6">
            <a:extLst>
              <a:ext uri="{FF2B5EF4-FFF2-40B4-BE49-F238E27FC236}">
                <a16:creationId xmlns:a16="http://schemas.microsoft.com/office/drawing/2014/main" id="{BB36571C-9801-BB4D-BDFF-290FC823877A}"/>
              </a:ext>
            </a:extLst>
          </p:cNvPr>
          <p:cNvCxnSpPr>
            <a:cxnSpLocks/>
          </p:cNvCxnSpPr>
          <p:nvPr/>
        </p:nvCxnSpPr>
        <p:spPr>
          <a:xfrm>
            <a:off x="5684108" y="2706130"/>
            <a:ext cx="764317" cy="942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6A899D-BEB7-AE42-A3E5-20E001D8F44E}"/>
              </a:ext>
            </a:extLst>
          </p:cNvPr>
          <p:cNvCxnSpPr>
            <a:cxnSpLocks/>
          </p:cNvCxnSpPr>
          <p:nvPr/>
        </p:nvCxnSpPr>
        <p:spPr>
          <a:xfrm>
            <a:off x="6448425" y="2800350"/>
            <a:ext cx="940916" cy="98081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DDF204-F1A3-E149-9041-070FF2920004}"/>
              </a:ext>
            </a:extLst>
          </p:cNvPr>
          <p:cNvCxnSpPr>
            <a:cxnSpLocks/>
          </p:cNvCxnSpPr>
          <p:nvPr/>
        </p:nvCxnSpPr>
        <p:spPr>
          <a:xfrm>
            <a:off x="5743576" y="3781168"/>
            <a:ext cx="881963" cy="12665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A929352-08F2-9C4D-A57F-F282E61279D1}"/>
              </a:ext>
            </a:extLst>
          </p:cNvPr>
          <p:cNvCxnSpPr>
            <a:cxnSpLocks/>
          </p:cNvCxnSpPr>
          <p:nvPr/>
        </p:nvCxnSpPr>
        <p:spPr>
          <a:xfrm flipV="1">
            <a:off x="6625282" y="3835229"/>
            <a:ext cx="764059" cy="725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14A9D4-65D0-9E41-8531-AC9AB6DFAB43}"/>
              </a:ext>
            </a:extLst>
          </p:cNvPr>
          <p:cNvCxnSpPr>
            <a:cxnSpLocks/>
          </p:cNvCxnSpPr>
          <p:nvPr/>
        </p:nvCxnSpPr>
        <p:spPr>
          <a:xfrm>
            <a:off x="5684108" y="2706130"/>
            <a:ext cx="59468" cy="105495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E8D761-412D-904E-BC25-AFB349F05B36}"/>
              </a:ext>
            </a:extLst>
          </p:cNvPr>
          <p:cNvCxnSpPr>
            <a:cxnSpLocks/>
          </p:cNvCxnSpPr>
          <p:nvPr/>
        </p:nvCxnSpPr>
        <p:spPr>
          <a:xfrm>
            <a:off x="7673546" y="1989437"/>
            <a:ext cx="92508" cy="151988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F8208C1-AAFC-FA48-8B3B-589AEA89C644}"/>
              </a:ext>
            </a:extLst>
          </p:cNvPr>
          <p:cNvCxnSpPr>
            <a:cxnSpLocks/>
          </p:cNvCxnSpPr>
          <p:nvPr/>
        </p:nvCxnSpPr>
        <p:spPr>
          <a:xfrm>
            <a:off x="5004866" y="1519881"/>
            <a:ext cx="2693058" cy="46955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80CBA62-8E17-E54A-89E1-6287008EBC3C}"/>
              </a:ext>
            </a:extLst>
          </p:cNvPr>
          <p:cNvCxnSpPr>
            <a:cxnSpLocks/>
          </p:cNvCxnSpPr>
          <p:nvPr/>
        </p:nvCxnSpPr>
        <p:spPr>
          <a:xfrm flipH="1">
            <a:off x="4852599" y="1519881"/>
            <a:ext cx="152267" cy="28791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3630B3-F68C-D54E-843A-EF2E9855FDFB}"/>
              </a:ext>
            </a:extLst>
          </p:cNvPr>
          <p:cNvCxnSpPr>
            <a:cxnSpLocks/>
          </p:cNvCxnSpPr>
          <p:nvPr/>
        </p:nvCxnSpPr>
        <p:spPr>
          <a:xfrm flipH="1">
            <a:off x="4852599" y="3509318"/>
            <a:ext cx="2913455" cy="9144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57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C71A211F-C62C-CC42-82C3-4B14BF8C3805}"/>
              </a:ext>
            </a:extLst>
          </p:cNvPr>
          <p:cNvPicPr>
            <a:picLocks noChangeAspect="1"/>
          </p:cNvPicPr>
          <p:nvPr/>
        </p:nvPicPr>
        <p:blipFill>
          <a:blip r:embed="rId3"/>
          <a:stretch>
            <a:fillRect/>
          </a:stretch>
        </p:blipFill>
        <p:spPr>
          <a:xfrm>
            <a:off x="2622850" y="0"/>
            <a:ext cx="6872155" cy="6858000"/>
          </a:xfrm>
          <a:prstGeom prst="rect">
            <a:avLst/>
          </a:prstGeom>
        </p:spPr>
      </p:pic>
      <p:cxnSp>
        <p:nvCxnSpPr>
          <p:cNvPr id="6" name="Straight Connector 5">
            <a:extLst>
              <a:ext uri="{FF2B5EF4-FFF2-40B4-BE49-F238E27FC236}">
                <a16:creationId xmlns:a16="http://schemas.microsoft.com/office/drawing/2014/main" id="{19961D19-1670-614E-94EF-D74DF97F1D88}"/>
              </a:ext>
            </a:extLst>
          </p:cNvPr>
          <p:cNvCxnSpPr>
            <a:cxnSpLocks/>
          </p:cNvCxnSpPr>
          <p:nvPr/>
        </p:nvCxnSpPr>
        <p:spPr>
          <a:xfrm flipH="1">
            <a:off x="4621427" y="1581664"/>
            <a:ext cx="1730326" cy="7043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5C5ABD-25C6-AB4B-9EE7-8E9AE5DA8412}"/>
              </a:ext>
            </a:extLst>
          </p:cNvPr>
          <p:cNvCxnSpPr>
            <a:cxnSpLocks/>
          </p:cNvCxnSpPr>
          <p:nvPr/>
        </p:nvCxnSpPr>
        <p:spPr>
          <a:xfrm>
            <a:off x="4621428" y="2286000"/>
            <a:ext cx="605480" cy="253313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EBE415-084E-F341-937C-6AFCD90E654C}"/>
              </a:ext>
            </a:extLst>
          </p:cNvPr>
          <p:cNvCxnSpPr>
            <a:cxnSpLocks/>
          </p:cNvCxnSpPr>
          <p:nvPr/>
        </p:nvCxnSpPr>
        <p:spPr>
          <a:xfrm>
            <a:off x="5226908" y="4788243"/>
            <a:ext cx="1865870" cy="1915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90B9CD-DB61-AA49-9D1B-7BD2C0585701}"/>
              </a:ext>
            </a:extLst>
          </p:cNvPr>
          <p:cNvCxnSpPr>
            <a:cxnSpLocks/>
          </p:cNvCxnSpPr>
          <p:nvPr/>
        </p:nvCxnSpPr>
        <p:spPr>
          <a:xfrm>
            <a:off x="7092778" y="3183021"/>
            <a:ext cx="0" cy="180563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F7245F-C074-2744-815D-50BE168F0BF5}"/>
              </a:ext>
            </a:extLst>
          </p:cNvPr>
          <p:cNvCxnSpPr>
            <a:cxnSpLocks/>
          </p:cNvCxnSpPr>
          <p:nvPr/>
        </p:nvCxnSpPr>
        <p:spPr>
          <a:xfrm>
            <a:off x="5955957" y="3106565"/>
            <a:ext cx="102971" cy="9132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E0B781-6052-2142-9CDF-864D34C4CEF5}"/>
              </a:ext>
            </a:extLst>
          </p:cNvPr>
          <p:cNvCxnSpPr>
            <a:cxnSpLocks/>
          </p:cNvCxnSpPr>
          <p:nvPr/>
        </p:nvCxnSpPr>
        <p:spPr>
          <a:xfrm>
            <a:off x="6058928" y="4017392"/>
            <a:ext cx="751446" cy="13206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E546F5-E391-0647-B7D0-277DE19E354E}"/>
              </a:ext>
            </a:extLst>
          </p:cNvPr>
          <p:cNvCxnSpPr>
            <a:cxnSpLocks/>
          </p:cNvCxnSpPr>
          <p:nvPr/>
        </p:nvCxnSpPr>
        <p:spPr>
          <a:xfrm flipH="1">
            <a:off x="6861796" y="3009642"/>
            <a:ext cx="78581" cy="11422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E810EB-F0A6-154C-A6A9-82AB8CFD8822}"/>
              </a:ext>
            </a:extLst>
          </p:cNvPr>
          <p:cNvCxnSpPr>
            <a:cxnSpLocks/>
          </p:cNvCxnSpPr>
          <p:nvPr/>
        </p:nvCxnSpPr>
        <p:spPr>
          <a:xfrm flipH="1">
            <a:off x="5955957" y="3035706"/>
            <a:ext cx="960028" cy="13843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FCFEDA-8953-9A41-B028-25228752ED95}"/>
              </a:ext>
            </a:extLst>
          </p:cNvPr>
          <p:cNvCxnSpPr>
            <a:cxnSpLocks/>
          </p:cNvCxnSpPr>
          <p:nvPr/>
        </p:nvCxnSpPr>
        <p:spPr>
          <a:xfrm flipH="1" flipV="1">
            <a:off x="6361924" y="1608983"/>
            <a:ext cx="715281" cy="153532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7F3B0-6E25-704D-A045-3C7D035962BC}"/>
              </a:ext>
            </a:extLst>
          </p:cNvPr>
          <p:cNvCxnSpPr>
            <a:cxnSpLocks/>
          </p:cNvCxnSpPr>
          <p:nvPr/>
        </p:nvCxnSpPr>
        <p:spPr>
          <a:xfrm flipH="1" flipV="1">
            <a:off x="6148583" y="3573660"/>
            <a:ext cx="414341" cy="42182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869CB9-8595-7249-9104-3440F23D1381}"/>
              </a:ext>
            </a:extLst>
          </p:cNvPr>
          <p:cNvCxnSpPr>
            <a:cxnSpLocks/>
          </p:cNvCxnSpPr>
          <p:nvPr/>
        </p:nvCxnSpPr>
        <p:spPr>
          <a:xfrm flipV="1">
            <a:off x="6134030" y="3397571"/>
            <a:ext cx="549629" cy="15605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057C4E-14EA-164A-B113-04FED13E7084}"/>
              </a:ext>
            </a:extLst>
          </p:cNvPr>
          <p:cNvCxnSpPr>
            <a:cxnSpLocks/>
          </p:cNvCxnSpPr>
          <p:nvPr/>
        </p:nvCxnSpPr>
        <p:spPr>
          <a:xfrm flipV="1">
            <a:off x="6556452" y="3397571"/>
            <a:ext cx="89656" cy="61398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0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diagram&#10;&#10;Description automatically generated">
            <a:extLst>
              <a:ext uri="{FF2B5EF4-FFF2-40B4-BE49-F238E27FC236}">
                <a16:creationId xmlns:a16="http://schemas.microsoft.com/office/drawing/2014/main" id="{C71A211F-C62C-CC42-82C3-4B14BF8C3805}"/>
              </a:ext>
            </a:extLst>
          </p:cNvPr>
          <p:cNvPicPr>
            <a:picLocks noChangeAspect="1"/>
          </p:cNvPicPr>
          <p:nvPr/>
        </p:nvPicPr>
        <p:blipFill>
          <a:blip r:embed="rId2"/>
          <a:stretch>
            <a:fillRect/>
          </a:stretch>
        </p:blipFill>
        <p:spPr>
          <a:xfrm>
            <a:off x="2659922" y="0"/>
            <a:ext cx="6872155" cy="6858000"/>
          </a:xfrm>
          <a:prstGeom prst="rect">
            <a:avLst/>
          </a:prstGeom>
        </p:spPr>
      </p:pic>
      <p:cxnSp>
        <p:nvCxnSpPr>
          <p:cNvPr id="6" name="Straight Connector 5">
            <a:extLst>
              <a:ext uri="{FF2B5EF4-FFF2-40B4-BE49-F238E27FC236}">
                <a16:creationId xmlns:a16="http://schemas.microsoft.com/office/drawing/2014/main" id="{19961D19-1670-614E-94EF-D74DF97F1D88}"/>
              </a:ext>
            </a:extLst>
          </p:cNvPr>
          <p:cNvCxnSpPr>
            <a:cxnSpLocks/>
          </p:cNvCxnSpPr>
          <p:nvPr/>
        </p:nvCxnSpPr>
        <p:spPr>
          <a:xfrm flipH="1">
            <a:off x="4621427" y="1581664"/>
            <a:ext cx="1730326" cy="7043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5C5ABD-25C6-AB4B-9EE7-8E9AE5DA8412}"/>
              </a:ext>
            </a:extLst>
          </p:cNvPr>
          <p:cNvCxnSpPr>
            <a:cxnSpLocks/>
          </p:cNvCxnSpPr>
          <p:nvPr/>
        </p:nvCxnSpPr>
        <p:spPr>
          <a:xfrm>
            <a:off x="4621428" y="2286000"/>
            <a:ext cx="605480" cy="253313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EBE415-084E-F341-937C-6AFCD90E654C}"/>
              </a:ext>
            </a:extLst>
          </p:cNvPr>
          <p:cNvCxnSpPr>
            <a:cxnSpLocks/>
          </p:cNvCxnSpPr>
          <p:nvPr/>
        </p:nvCxnSpPr>
        <p:spPr>
          <a:xfrm>
            <a:off x="5226908" y="4788243"/>
            <a:ext cx="1865870" cy="1915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90B9CD-DB61-AA49-9D1B-7BD2C0585701}"/>
              </a:ext>
            </a:extLst>
          </p:cNvPr>
          <p:cNvCxnSpPr>
            <a:cxnSpLocks/>
          </p:cNvCxnSpPr>
          <p:nvPr/>
        </p:nvCxnSpPr>
        <p:spPr>
          <a:xfrm>
            <a:off x="6401180" y="1581664"/>
            <a:ext cx="691598" cy="339810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F7245F-C074-2744-815D-50BE168F0BF5}"/>
              </a:ext>
            </a:extLst>
          </p:cNvPr>
          <p:cNvCxnSpPr>
            <a:cxnSpLocks/>
          </p:cNvCxnSpPr>
          <p:nvPr/>
        </p:nvCxnSpPr>
        <p:spPr>
          <a:xfrm>
            <a:off x="5955957" y="3106565"/>
            <a:ext cx="102971" cy="9132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E0B781-6052-2142-9CDF-864D34C4CEF5}"/>
              </a:ext>
            </a:extLst>
          </p:cNvPr>
          <p:cNvCxnSpPr>
            <a:cxnSpLocks/>
          </p:cNvCxnSpPr>
          <p:nvPr/>
        </p:nvCxnSpPr>
        <p:spPr>
          <a:xfrm>
            <a:off x="6036531" y="4019806"/>
            <a:ext cx="751446" cy="13206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E546F5-E391-0647-B7D0-277DE19E354E}"/>
              </a:ext>
            </a:extLst>
          </p:cNvPr>
          <p:cNvCxnSpPr>
            <a:cxnSpLocks/>
          </p:cNvCxnSpPr>
          <p:nvPr/>
        </p:nvCxnSpPr>
        <p:spPr>
          <a:xfrm flipH="1">
            <a:off x="6837404" y="3009642"/>
            <a:ext cx="78581" cy="114222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6F6D838-6550-A647-B314-127B0725F4DF}"/>
              </a:ext>
            </a:extLst>
          </p:cNvPr>
          <p:cNvCxnSpPr>
            <a:cxnSpLocks/>
          </p:cNvCxnSpPr>
          <p:nvPr/>
        </p:nvCxnSpPr>
        <p:spPr>
          <a:xfrm>
            <a:off x="6524367" y="1933832"/>
            <a:ext cx="360074" cy="11018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E810EB-F0A6-154C-A6A9-82AB8CFD8822}"/>
              </a:ext>
            </a:extLst>
          </p:cNvPr>
          <p:cNvCxnSpPr>
            <a:cxnSpLocks/>
          </p:cNvCxnSpPr>
          <p:nvPr/>
        </p:nvCxnSpPr>
        <p:spPr>
          <a:xfrm flipH="1">
            <a:off x="5955957" y="1933832"/>
            <a:ext cx="568410" cy="124030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84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F7231-93B5-E041-B52B-26D005C0C33B}"/>
              </a:ext>
            </a:extLst>
          </p:cNvPr>
          <p:cNvPicPr>
            <a:picLocks noChangeAspect="1"/>
          </p:cNvPicPr>
          <p:nvPr/>
        </p:nvPicPr>
        <p:blipFill>
          <a:blip r:embed="rId2"/>
          <a:stretch>
            <a:fillRect/>
          </a:stretch>
        </p:blipFill>
        <p:spPr>
          <a:xfrm>
            <a:off x="2663472" y="0"/>
            <a:ext cx="6865056" cy="6858000"/>
          </a:xfrm>
          <a:prstGeom prst="rect">
            <a:avLst/>
          </a:prstGeom>
        </p:spPr>
      </p:pic>
      <p:cxnSp>
        <p:nvCxnSpPr>
          <p:cNvPr id="6" name="Straight Connector 5">
            <a:extLst>
              <a:ext uri="{FF2B5EF4-FFF2-40B4-BE49-F238E27FC236}">
                <a16:creationId xmlns:a16="http://schemas.microsoft.com/office/drawing/2014/main" id="{EED3520C-A5E9-554F-8B53-D89C6C984826}"/>
              </a:ext>
            </a:extLst>
          </p:cNvPr>
          <p:cNvCxnSpPr>
            <a:cxnSpLocks/>
          </p:cNvCxnSpPr>
          <p:nvPr/>
        </p:nvCxnSpPr>
        <p:spPr>
          <a:xfrm>
            <a:off x="6190735" y="4090087"/>
            <a:ext cx="124803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9DCCAB-816B-F149-A849-8E9D1E5BD1C0}"/>
              </a:ext>
            </a:extLst>
          </p:cNvPr>
          <p:cNvCxnSpPr>
            <a:cxnSpLocks/>
          </p:cNvCxnSpPr>
          <p:nvPr/>
        </p:nvCxnSpPr>
        <p:spPr>
          <a:xfrm>
            <a:off x="7253416" y="3694670"/>
            <a:ext cx="185352" cy="39541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7BE5AC-A290-E84F-B9EC-CA2496D96AEE}"/>
              </a:ext>
            </a:extLst>
          </p:cNvPr>
          <p:cNvCxnSpPr>
            <a:cxnSpLocks/>
          </p:cNvCxnSpPr>
          <p:nvPr/>
        </p:nvCxnSpPr>
        <p:spPr>
          <a:xfrm>
            <a:off x="6944497" y="2901520"/>
            <a:ext cx="308919" cy="7931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652326-6E48-3C4E-BAFB-B80AF1348715}"/>
              </a:ext>
            </a:extLst>
          </p:cNvPr>
          <p:cNvCxnSpPr>
            <a:cxnSpLocks/>
          </p:cNvCxnSpPr>
          <p:nvPr/>
        </p:nvCxnSpPr>
        <p:spPr>
          <a:xfrm>
            <a:off x="5943600" y="2770615"/>
            <a:ext cx="1000897" cy="13090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06F64E-8E69-A846-B0B0-9E14EBC3E383}"/>
              </a:ext>
            </a:extLst>
          </p:cNvPr>
          <p:cNvCxnSpPr>
            <a:cxnSpLocks/>
          </p:cNvCxnSpPr>
          <p:nvPr/>
        </p:nvCxnSpPr>
        <p:spPr>
          <a:xfrm>
            <a:off x="5943600" y="2767913"/>
            <a:ext cx="247135" cy="13221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DF01D0-E97E-774B-BB95-E34FF96DB098}"/>
              </a:ext>
            </a:extLst>
          </p:cNvPr>
          <p:cNvCxnSpPr>
            <a:cxnSpLocks/>
          </p:cNvCxnSpPr>
          <p:nvPr/>
        </p:nvCxnSpPr>
        <p:spPr>
          <a:xfrm flipH="1" flipV="1">
            <a:off x="3668489" y="3978876"/>
            <a:ext cx="1699787" cy="13098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04D779-FFDB-0649-87D7-BB09ACF55531}"/>
              </a:ext>
            </a:extLst>
          </p:cNvPr>
          <p:cNvCxnSpPr>
            <a:cxnSpLocks/>
          </p:cNvCxnSpPr>
          <p:nvPr/>
        </p:nvCxnSpPr>
        <p:spPr>
          <a:xfrm flipV="1">
            <a:off x="3668488" y="2545492"/>
            <a:ext cx="1966193" cy="13963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473FC-ACA3-FE4A-A071-60E4B46F95F7}"/>
              </a:ext>
            </a:extLst>
          </p:cNvPr>
          <p:cNvCxnSpPr>
            <a:cxnSpLocks/>
          </p:cNvCxnSpPr>
          <p:nvPr/>
        </p:nvCxnSpPr>
        <p:spPr>
          <a:xfrm>
            <a:off x="5669031" y="2526957"/>
            <a:ext cx="2362861" cy="15631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C7911-F7F7-1343-8DCD-8BE86295D01C}"/>
              </a:ext>
            </a:extLst>
          </p:cNvPr>
          <p:cNvCxnSpPr>
            <a:cxnSpLocks/>
          </p:cNvCxnSpPr>
          <p:nvPr/>
        </p:nvCxnSpPr>
        <p:spPr>
          <a:xfrm flipH="1">
            <a:off x="5380008" y="4037571"/>
            <a:ext cx="2645706" cy="12511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05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6AAC66-8485-C846-9FE9-0596535E58D2}"/>
              </a:ext>
            </a:extLst>
          </p:cNvPr>
          <p:cNvPicPr>
            <a:picLocks noChangeAspect="1"/>
          </p:cNvPicPr>
          <p:nvPr/>
        </p:nvPicPr>
        <p:blipFill>
          <a:blip r:embed="rId2"/>
          <a:stretch>
            <a:fillRect/>
          </a:stretch>
        </p:blipFill>
        <p:spPr>
          <a:xfrm>
            <a:off x="698500" y="730250"/>
            <a:ext cx="10795000" cy="5397500"/>
          </a:xfrm>
          <a:prstGeom prst="rect">
            <a:avLst/>
          </a:prstGeom>
        </p:spPr>
      </p:pic>
    </p:spTree>
    <p:extLst>
      <p:ext uri="{BB962C8B-B14F-4D97-AF65-F5344CB8AC3E}">
        <p14:creationId xmlns:p14="http://schemas.microsoft.com/office/powerpoint/2010/main" val="322037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F7231-93B5-E041-B52B-26D005C0C33B}"/>
              </a:ext>
            </a:extLst>
          </p:cNvPr>
          <p:cNvPicPr>
            <a:picLocks noChangeAspect="1"/>
          </p:cNvPicPr>
          <p:nvPr/>
        </p:nvPicPr>
        <p:blipFill>
          <a:blip r:embed="rId3"/>
          <a:stretch>
            <a:fillRect/>
          </a:stretch>
        </p:blipFill>
        <p:spPr>
          <a:xfrm>
            <a:off x="2663472" y="0"/>
            <a:ext cx="6865056" cy="6858000"/>
          </a:xfrm>
          <a:prstGeom prst="rect">
            <a:avLst/>
          </a:prstGeom>
        </p:spPr>
      </p:pic>
      <p:cxnSp>
        <p:nvCxnSpPr>
          <p:cNvPr id="6" name="Straight Connector 5">
            <a:extLst>
              <a:ext uri="{FF2B5EF4-FFF2-40B4-BE49-F238E27FC236}">
                <a16:creationId xmlns:a16="http://schemas.microsoft.com/office/drawing/2014/main" id="{EED3520C-A5E9-554F-8B53-D89C6C984826}"/>
              </a:ext>
            </a:extLst>
          </p:cNvPr>
          <p:cNvCxnSpPr>
            <a:cxnSpLocks/>
          </p:cNvCxnSpPr>
          <p:nvPr/>
        </p:nvCxnSpPr>
        <p:spPr>
          <a:xfrm>
            <a:off x="6190735" y="4090087"/>
            <a:ext cx="124803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9DCCAB-816B-F149-A849-8E9D1E5BD1C0}"/>
              </a:ext>
            </a:extLst>
          </p:cNvPr>
          <p:cNvCxnSpPr>
            <a:cxnSpLocks/>
          </p:cNvCxnSpPr>
          <p:nvPr/>
        </p:nvCxnSpPr>
        <p:spPr>
          <a:xfrm>
            <a:off x="7253416" y="3694670"/>
            <a:ext cx="185352" cy="39541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7BE5AC-A290-E84F-B9EC-CA2496D96AEE}"/>
              </a:ext>
            </a:extLst>
          </p:cNvPr>
          <p:cNvCxnSpPr>
            <a:cxnSpLocks/>
          </p:cNvCxnSpPr>
          <p:nvPr/>
        </p:nvCxnSpPr>
        <p:spPr>
          <a:xfrm>
            <a:off x="6944497" y="2901520"/>
            <a:ext cx="308919" cy="7931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06F64E-8E69-A846-B0B0-9E14EBC3E383}"/>
              </a:ext>
            </a:extLst>
          </p:cNvPr>
          <p:cNvCxnSpPr>
            <a:cxnSpLocks/>
          </p:cNvCxnSpPr>
          <p:nvPr/>
        </p:nvCxnSpPr>
        <p:spPr>
          <a:xfrm flipH="1">
            <a:off x="6190735" y="2934728"/>
            <a:ext cx="753762" cy="115535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DF01D0-E97E-774B-BB95-E34FF96DB098}"/>
              </a:ext>
            </a:extLst>
          </p:cNvPr>
          <p:cNvCxnSpPr>
            <a:cxnSpLocks/>
          </p:cNvCxnSpPr>
          <p:nvPr/>
        </p:nvCxnSpPr>
        <p:spPr>
          <a:xfrm flipH="1" flipV="1">
            <a:off x="3668489" y="3978876"/>
            <a:ext cx="1699787" cy="13098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04D779-FFDB-0649-87D7-BB09ACF55531}"/>
              </a:ext>
            </a:extLst>
          </p:cNvPr>
          <p:cNvCxnSpPr>
            <a:cxnSpLocks/>
          </p:cNvCxnSpPr>
          <p:nvPr/>
        </p:nvCxnSpPr>
        <p:spPr>
          <a:xfrm flipV="1">
            <a:off x="3668488" y="2545492"/>
            <a:ext cx="1966193" cy="13963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473FC-ACA3-FE4A-A071-60E4B46F95F7}"/>
              </a:ext>
            </a:extLst>
          </p:cNvPr>
          <p:cNvCxnSpPr>
            <a:cxnSpLocks/>
          </p:cNvCxnSpPr>
          <p:nvPr/>
        </p:nvCxnSpPr>
        <p:spPr>
          <a:xfrm>
            <a:off x="5669031" y="2526957"/>
            <a:ext cx="1584385" cy="37456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C7911-F7F7-1343-8DCD-8BE86295D01C}"/>
              </a:ext>
            </a:extLst>
          </p:cNvPr>
          <p:cNvCxnSpPr>
            <a:cxnSpLocks/>
          </p:cNvCxnSpPr>
          <p:nvPr/>
        </p:nvCxnSpPr>
        <p:spPr>
          <a:xfrm flipH="1">
            <a:off x="5380008" y="4037571"/>
            <a:ext cx="2645706" cy="12511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0D3E50-3FCC-2444-B1C7-FFEC4C8EC0A5}"/>
              </a:ext>
            </a:extLst>
          </p:cNvPr>
          <p:cNvCxnSpPr>
            <a:cxnSpLocks/>
          </p:cNvCxnSpPr>
          <p:nvPr/>
        </p:nvCxnSpPr>
        <p:spPr>
          <a:xfrm flipH="1" flipV="1">
            <a:off x="7253416" y="2934728"/>
            <a:ext cx="753762" cy="113450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9F5D9DB-12B0-6F44-8CC3-3E4FA9CA28F2}"/>
              </a:ext>
            </a:extLst>
          </p:cNvPr>
          <p:cNvCxnSpPr>
            <a:cxnSpLocks/>
          </p:cNvCxnSpPr>
          <p:nvPr/>
        </p:nvCxnSpPr>
        <p:spPr>
          <a:xfrm flipH="1" flipV="1">
            <a:off x="6190735" y="3608173"/>
            <a:ext cx="617839" cy="8649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2B027F-C970-DD42-9F61-0E6E2D2270EA}"/>
              </a:ext>
            </a:extLst>
          </p:cNvPr>
          <p:cNvCxnSpPr>
            <a:cxnSpLocks/>
          </p:cNvCxnSpPr>
          <p:nvPr/>
        </p:nvCxnSpPr>
        <p:spPr>
          <a:xfrm flipV="1">
            <a:off x="6808574" y="3150973"/>
            <a:ext cx="0" cy="543697"/>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D2499-B546-0D44-9CE7-AC84A615D226}"/>
              </a:ext>
            </a:extLst>
          </p:cNvPr>
          <p:cNvCxnSpPr>
            <a:cxnSpLocks/>
          </p:cNvCxnSpPr>
          <p:nvPr/>
        </p:nvCxnSpPr>
        <p:spPr>
          <a:xfrm flipH="1">
            <a:off x="6190735" y="3150973"/>
            <a:ext cx="617839" cy="4572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10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94585-5C3A-5F4A-8A0B-7AB2F6931C4F}"/>
              </a:ext>
            </a:extLst>
          </p:cNvPr>
          <p:cNvPicPr>
            <a:picLocks noChangeAspect="1"/>
          </p:cNvPicPr>
          <p:nvPr/>
        </p:nvPicPr>
        <p:blipFill>
          <a:blip r:embed="rId3"/>
          <a:stretch>
            <a:fillRect/>
          </a:stretch>
        </p:blipFill>
        <p:spPr>
          <a:xfrm>
            <a:off x="946441" y="0"/>
            <a:ext cx="10299117" cy="6858000"/>
          </a:xfrm>
          <a:prstGeom prst="rect">
            <a:avLst/>
          </a:prstGeom>
        </p:spPr>
      </p:pic>
    </p:spTree>
    <p:extLst>
      <p:ext uri="{BB962C8B-B14F-4D97-AF65-F5344CB8AC3E}">
        <p14:creationId xmlns:p14="http://schemas.microsoft.com/office/powerpoint/2010/main" val="1577512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94585-5C3A-5F4A-8A0B-7AB2F6931C4F}"/>
              </a:ext>
            </a:extLst>
          </p:cNvPr>
          <p:cNvPicPr>
            <a:picLocks noChangeAspect="1"/>
          </p:cNvPicPr>
          <p:nvPr/>
        </p:nvPicPr>
        <p:blipFill>
          <a:blip r:embed="rId3"/>
          <a:stretch>
            <a:fillRect/>
          </a:stretch>
        </p:blipFill>
        <p:spPr>
          <a:xfrm>
            <a:off x="946441" y="0"/>
            <a:ext cx="10299117" cy="6858000"/>
          </a:xfrm>
          <a:prstGeom prst="rect">
            <a:avLst/>
          </a:prstGeom>
        </p:spPr>
      </p:pic>
      <p:cxnSp>
        <p:nvCxnSpPr>
          <p:cNvPr id="8" name="Straight Connector 7">
            <a:extLst>
              <a:ext uri="{FF2B5EF4-FFF2-40B4-BE49-F238E27FC236}">
                <a16:creationId xmlns:a16="http://schemas.microsoft.com/office/drawing/2014/main" id="{24C3F01A-C90D-0641-B1B5-130682991F3A}"/>
              </a:ext>
            </a:extLst>
          </p:cNvPr>
          <p:cNvCxnSpPr/>
          <p:nvPr/>
        </p:nvCxnSpPr>
        <p:spPr>
          <a:xfrm>
            <a:off x="2726726" y="20182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2EB0E4-942F-9047-970D-4CEB9E335DD7}"/>
              </a:ext>
            </a:extLst>
          </p:cNvPr>
          <p:cNvCxnSpPr/>
          <p:nvPr/>
        </p:nvCxnSpPr>
        <p:spPr>
          <a:xfrm>
            <a:off x="3085074" y="201823"/>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431028-B4B3-364C-AA18-36E1ECD1433D}"/>
              </a:ext>
            </a:extLst>
          </p:cNvPr>
          <p:cNvCxnSpPr/>
          <p:nvPr/>
        </p:nvCxnSpPr>
        <p:spPr>
          <a:xfrm>
            <a:off x="3262188" y="193585"/>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4E741C-9B41-D348-A6E5-652AA38ED26E}"/>
              </a:ext>
            </a:extLst>
          </p:cNvPr>
          <p:cNvCxnSpPr/>
          <p:nvPr/>
        </p:nvCxnSpPr>
        <p:spPr>
          <a:xfrm>
            <a:off x="3908861" y="21006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D1875E-54D0-7740-B008-E242B4DA764D}"/>
              </a:ext>
            </a:extLst>
          </p:cNvPr>
          <p:cNvCxnSpPr/>
          <p:nvPr/>
        </p:nvCxnSpPr>
        <p:spPr>
          <a:xfrm>
            <a:off x="5123942" y="201823"/>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588E37-ABB9-3540-A014-6EC176DFD0BD}"/>
              </a:ext>
            </a:extLst>
          </p:cNvPr>
          <p:cNvCxnSpPr/>
          <p:nvPr/>
        </p:nvCxnSpPr>
        <p:spPr>
          <a:xfrm>
            <a:off x="5721187" y="193582"/>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62A9ED-6873-DB45-B740-136D5947D4D2}"/>
              </a:ext>
            </a:extLst>
          </p:cNvPr>
          <p:cNvCxnSpPr/>
          <p:nvPr/>
        </p:nvCxnSpPr>
        <p:spPr>
          <a:xfrm>
            <a:off x="4942708" y="218296"/>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4C736C-4C80-A44A-A722-A6E55A456338}"/>
              </a:ext>
            </a:extLst>
          </p:cNvPr>
          <p:cNvCxnSpPr/>
          <p:nvPr/>
        </p:nvCxnSpPr>
        <p:spPr>
          <a:xfrm>
            <a:off x="4699690" y="18534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3B24C1-1E51-F74E-AC1F-0D5C9576C7FE}"/>
              </a:ext>
            </a:extLst>
          </p:cNvPr>
          <p:cNvCxnSpPr/>
          <p:nvPr/>
        </p:nvCxnSpPr>
        <p:spPr>
          <a:xfrm>
            <a:off x="4184823" y="21417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FDA530-DC85-E047-85E0-E6637B042EB9}"/>
              </a:ext>
            </a:extLst>
          </p:cNvPr>
          <p:cNvCxnSpPr/>
          <p:nvPr/>
        </p:nvCxnSpPr>
        <p:spPr>
          <a:xfrm>
            <a:off x="4015946" y="181221"/>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026B7D4-DAC2-3B4F-A673-C8B24D4B1DEA}"/>
              </a:ext>
            </a:extLst>
          </p:cNvPr>
          <p:cNvSpPr txBox="1"/>
          <p:nvPr/>
        </p:nvSpPr>
        <p:spPr>
          <a:xfrm>
            <a:off x="2214318" y="2026507"/>
            <a:ext cx="4775474" cy="369332"/>
          </a:xfrm>
          <a:prstGeom prst="rect">
            <a:avLst/>
          </a:prstGeom>
          <a:noFill/>
        </p:spPr>
        <p:txBody>
          <a:bodyPr wrap="none" rtlCol="0">
            <a:spAutoFit/>
          </a:bodyPr>
          <a:lstStyle/>
          <a:p>
            <a:r>
              <a:rPr lang="en-US" dirty="0"/>
              <a:t>Lead opening and ridging are intermittent events</a:t>
            </a:r>
          </a:p>
        </p:txBody>
      </p:sp>
    </p:spTree>
    <p:extLst>
      <p:ext uri="{BB962C8B-B14F-4D97-AF65-F5344CB8AC3E}">
        <p14:creationId xmlns:p14="http://schemas.microsoft.com/office/powerpoint/2010/main" val="259442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94585-5C3A-5F4A-8A0B-7AB2F6931C4F}"/>
              </a:ext>
            </a:extLst>
          </p:cNvPr>
          <p:cNvPicPr>
            <a:picLocks noChangeAspect="1"/>
          </p:cNvPicPr>
          <p:nvPr/>
        </p:nvPicPr>
        <p:blipFill>
          <a:blip r:embed="rId3"/>
          <a:stretch>
            <a:fillRect/>
          </a:stretch>
        </p:blipFill>
        <p:spPr>
          <a:xfrm>
            <a:off x="946441" y="0"/>
            <a:ext cx="10299117" cy="6858000"/>
          </a:xfrm>
          <a:prstGeom prst="rect">
            <a:avLst/>
          </a:prstGeom>
        </p:spPr>
      </p:pic>
      <p:cxnSp>
        <p:nvCxnSpPr>
          <p:cNvPr id="8" name="Straight Connector 7">
            <a:extLst>
              <a:ext uri="{FF2B5EF4-FFF2-40B4-BE49-F238E27FC236}">
                <a16:creationId xmlns:a16="http://schemas.microsoft.com/office/drawing/2014/main" id="{24C3F01A-C90D-0641-B1B5-130682991F3A}"/>
              </a:ext>
            </a:extLst>
          </p:cNvPr>
          <p:cNvCxnSpPr/>
          <p:nvPr/>
        </p:nvCxnSpPr>
        <p:spPr>
          <a:xfrm>
            <a:off x="2726726" y="20182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2EB0E4-942F-9047-970D-4CEB9E335DD7}"/>
              </a:ext>
            </a:extLst>
          </p:cNvPr>
          <p:cNvCxnSpPr/>
          <p:nvPr/>
        </p:nvCxnSpPr>
        <p:spPr>
          <a:xfrm>
            <a:off x="3085074" y="201823"/>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431028-B4B3-364C-AA18-36E1ECD1433D}"/>
              </a:ext>
            </a:extLst>
          </p:cNvPr>
          <p:cNvCxnSpPr/>
          <p:nvPr/>
        </p:nvCxnSpPr>
        <p:spPr>
          <a:xfrm>
            <a:off x="3262188" y="193585"/>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4E741C-9B41-D348-A6E5-652AA38ED26E}"/>
              </a:ext>
            </a:extLst>
          </p:cNvPr>
          <p:cNvCxnSpPr/>
          <p:nvPr/>
        </p:nvCxnSpPr>
        <p:spPr>
          <a:xfrm>
            <a:off x="3908861" y="21006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D1875E-54D0-7740-B008-E242B4DA764D}"/>
              </a:ext>
            </a:extLst>
          </p:cNvPr>
          <p:cNvCxnSpPr/>
          <p:nvPr/>
        </p:nvCxnSpPr>
        <p:spPr>
          <a:xfrm>
            <a:off x="5123942" y="201823"/>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588E37-ABB9-3540-A014-6EC176DFD0BD}"/>
              </a:ext>
            </a:extLst>
          </p:cNvPr>
          <p:cNvCxnSpPr/>
          <p:nvPr/>
        </p:nvCxnSpPr>
        <p:spPr>
          <a:xfrm>
            <a:off x="5721187" y="193582"/>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62A9ED-6873-DB45-B740-136D5947D4D2}"/>
              </a:ext>
            </a:extLst>
          </p:cNvPr>
          <p:cNvCxnSpPr/>
          <p:nvPr/>
        </p:nvCxnSpPr>
        <p:spPr>
          <a:xfrm>
            <a:off x="4942708" y="218296"/>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4C736C-4C80-A44A-A722-A6E55A456338}"/>
              </a:ext>
            </a:extLst>
          </p:cNvPr>
          <p:cNvCxnSpPr/>
          <p:nvPr/>
        </p:nvCxnSpPr>
        <p:spPr>
          <a:xfrm>
            <a:off x="4699690" y="18534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3B24C1-1E51-F74E-AC1F-0D5C9576C7FE}"/>
              </a:ext>
            </a:extLst>
          </p:cNvPr>
          <p:cNvCxnSpPr/>
          <p:nvPr/>
        </p:nvCxnSpPr>
        <p:spPr>
          <a:xfrm>
            <a:off x="4184823" y="214174"/>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FDA530-DC85-E047-85E0-E6637B042EB9}"/>
              </a:ext>
            </a:extLst>
          </p:cNvPr>
          <p:cNvCxnSpPr/>
          <p:nvPr/>
        </p:nvCxnSpPr>
        <p:spPr>
          <a:xfrm>
            <a:off x="4015946" y="181221"/>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3A4A52D-6022-844A-A522-7008062F8150}"/>
              </a:ext>
            </a:extLst>
          </p:cNvPr>
          <p:cNvSpPr txBox="1"/>
          <p:nvPr/>
        </p:nvSpPr>
        <p:spPr>
          <a:xfrm>
            <a:off x="7081342" y="1013254"/>
            <a:ext cx="2125362" cy="1200329"/>
          </a:xfrm>
          <a:prstGeom prst="rect">
            <a:avLst/>
          </a:prstGeom>
          <a:noFill/>
        </p:spPr>
        <p:txBody>
          <a:bodyPr wrap="square" rtlCol="0">
            <a:spAutoFit/>
          </a:bodyPr>
          <a:lstStyle/>
          <a:p>
            <a:r>
              <a:rPr lang="en-US" dirty="0"/>
              <a:t>This is when leads were working in the vicinity of the </a:t>
            </a:r>
            <a:r>
              <a:rPr lang="en-US" dirty="0" err="1"/>
              <a:t>Polarstern</a:t>
            </a:r>
            <a:endParaRPr lang="en-US" dirty="0"/>
          </a:p>
        </p:txBody>
      </p:sp>
    </p:spTree>
    <p:extLst>
      <p:ext uri="{BB962C8B-B14F-4D97-AF65-F5344CB8AC3E}">
        <p14:creationId xmlns:p14="http://schemas.microsoft.com/office/powerpoint/2010/main" val="1790239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94585-5C3A-5F4A-8A0B-7AB2F6931C4F}"/>
              </a:ext>
            </a:extLst>
          </p:cNvPr>
          <p:cNvPicPr>
            <a:picLocks noChangeAspect="1"/>
          </p:cNvPicPr>
          <p:nvPr/>
        </p:nvPicPr>
        <p:blipFill>
          <a:blip r:embed="rId3"/>
          <a:stretch>
            <a:fillRect/>
          </a:stretch>
        </p:blipFill>
        <p:spPr>
          <a:xfrm>
            <a:off x="946441" y="0"/>
            <a:ext cx="10299117" cy="6858000"/>
          </a:xfrm>
          <a:prstGeom prst="rect">
            <a:avLst/>
          </a:prstGeom>
        </p:spPr>
      </p:pic>
      <p:cxnSp>
        <p:nvCxnSpPr>
          <p:cNvPr id="8" name="Straight Connector 7">
            <a:extLst>
              <a:ext uri="{FF2B5EF4-FFF2-40B4-BE49-F238E27FC236}">
                <a16:creationId xmlns:a16="http://schemas.microsoft.com/office/drawing/2014/main" id="{24C3F01A-C90D-0641-B1B5-130682991F3A}"/>
              </a:ext>
            </a:extLst>
          </p:cNvPr>
          <p:cNvCxnSpPr/>
          <p:nvPr/>
        </p:nvCxnSpPr>
        <p:spPr>
          <a:xfrm>
            <a:off x="6989808" y="193585"/>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2EB0E4-942F-9047-970D-4CEB9E335DD7}"/>
              </a:ext>
            </a:extLst>
          </p:cNvPr>
          <p:cNvCxnSpPr/>
          <p:nvPr/>
        </p:nvCxnSpPr>
        <p:spPr>
          <a:xfrm>
            <a:off x="7916566"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431028-B4B3-364C-AA18-36E1ECD1433D}"/>
              </a:ext>
            </a:extLst>
          </p:cNvPr>
          <p:cNvCxnSpPr/>
          <p:nvPr/>
        </p:nvCxnSpPr>
        <p:spPr>
          <a:xfrm>
            <a:off x="10132545"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4E741C-9B41-D348-A6E5-652AA38ED26E}"/>
              </a:ext>
            </a:extLst>
          </p:cNvPr>
          <p:cNvCxnSpPr/>
          <p:nvPr/>
        </p:nvCxnSpPr>
        <p:spPr>
          <a:xfrm>
            <a:off x="3859434"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14A4CC9-556F-9C45-85F4-63CDF9EF040F}"/>
              </a:ext>
            </a:extLst>
          </p:cNvPr>
          <p:cNvSpPr txBox="1"/>
          <p:nvPr/>
        </p:nvSpPr>
        <p:spPr>
          <a:xfrm>
            <a:off x="8365524" y="6520255"/>
            <a:ext cx="2633798" cy="369332"/>
          </a:xfrm>
          <a:prstGeom prst="rect">
            <a:avLst/>
          </a:prstGeom>
          <a:noFill/>
        </p:spPr>
        <p:txBody>
          <a:bodyPr wrap="none" rtlCol="0">
            <a:spAutoFit/>
          </a:bodyPr>
          <a:lstStyle/>
          <a:p>
            <a:r>
              <a:rPr lang="en-US" dirty="0"/>
              <a:t>Varying dynamic regimes?</a:t>
            </a:r>
          </a:p>
        </p:txBody>
      </p:sp>
    </p:spTree>
    <p:extLst>
      <p:ext uri="{BB962C8B-B14F-4D97-AF65-F5344CB8AC3E}">
        <p14:creationId xmlns:p14="http://schemas.microsoft.com/office/powerpoint/2010/main" val="4235838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994585-5C3A-5F4A-8A0B-7AB2F6931C4F}"/>
              </a:ext>
            </a:extLst>
          </p:cNvPr>
          <p:cNvPicPr>
            <a:picLocks noChangeAspect="1"/>
          </p:cNvPicPr>
          <p:nvPr/>
        </p:nvPicPr>
        <p:blipFill>
          <a:blip r:embed="rId3"/>
          <a:stretch>
            <a:fillRect/>
          </a:stretch>
        </p:blipFill>
        <p:spPr>
          <a:xfrm>
            <a:off x="946441" y="0"/>
            <a:ext cx="10299117" cy="6858000"/>
          </a:xfrm>
          <a:prstGeom prst="rect">
            <a:avLst/>
          </a:prstGeom>
        </p:spPr>
      </p:pic>
      <p:cxnSp>
        <p:nvCxnSpPr>
          <p:cNvPr id="8" name="Straight Connector 7">
            <a:extLst>
              <a:ext uri="{FF2B5EF4-FFF2-40B4-BE49-F238E27FC236}">
                <a16:creationId xmlns:a16="http://schemas.microsoft.com/office/drawing/2014/main" id="{24C3F01A-C90D-0641-B1B5-130682991F3A}"/>
              </a:ext>
            </a:extLst>
          </p:cNvPr>
          <p:cNvCxnSpPr/>
          <p:nvPr/>
        </p:nvCxnSpPr>
        <p:spPr>
          <a:xfrm>
            <a:off x="6989808" y="193585"/>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2EB0E4-942F-9047-970D-4CEB9E335DD7}"/>
              </a:ext>
            </a:extLst>
          </p:cNvPr>
          <p:cNvCxnSpPr/>
          <p:nvPr/>
        </p:nvCxnSpPr>
        <p:spPr>
          <a:xfrm>
            <a:off x="7916566"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431028-B4B3-364C-AA18-36E1ECD1433D}"/>
              </a:ext>
            </a:extLst>
          </p:cNvPr>
          <p:cNvCxnSpPr/>
          <p:nvPr/>
        </p:nvCxnSpPr>
        <p:spPr>
          <a:xfrm>
            <a:off x="10132545"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4E741C-9B41-D348-A6E5-652AA38ED26E}"/>
              </a:ext>
            </a:extLst>
          </p:cNvPr>
          <p:cNvCxnSpPr/>
          <p:nvPr/>
        </p:nvCxnSpPr>
        <p:spPr>
          <a:xfrm>
            <a:off x="3859434" y="210058"/>
            <a:ext cx="0" cy="6190735"/>
          </a:xfrm>
          <a:prstGeom prst="line">
            <a:avLst/>
          </a:prstGeom>
          <a:ln w="25400">
            <a:solidFill>
              <a:schemeClr val="tx1">
                <a:alpha val="29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ADFDF36-4E32-2447-BCB3-F0C946F13622}"/>
              </a:ext>
            </a:extLst>
          </p:cNvPr>
          <p:cNvSpPr txBox="1"/>
          <p:nvPr/>
        </p:nvSpPr>
        <p:spPr>
          <a:xfrm>
            <a:off x="2114332" y="1051695"/>
            <a:ext cx="960519" cy="369332"/>
          </a:xfrm>
          <a:prstGeom prst="rect">
            <a:avLst/>
          </a:prstGeom>
          <a:noFill/>
        </p:spPr>
        <p:txBody>
          <a:bodyPr wrap="none" rtlCol="0">
            <a:spAutoFit/>
          </a:bodyPr>
          <a:lstStyle/>
          <a:p>
            <a:r>
              <a:rPr lang="en-US" dirty="0"/>
              <a:t>Inertial?</a:t>
            </a:r>
          </a:p>
        </p:txBody>
      </p:sp>
      <p:sp>
        <p:nvSpPr>
          <p:cNvPr id="3" name="TextBox 2">
            <a:extLst>
              <a:ext uri="{FF2B5EF4-FFF2-40B4-BE49-F238E27FC236}">
                <a16:creationId xmlns:a16="http://schemas.microsoft.com/office/drawing/2014/main" id="{0AC8FD33-9C65-C945-8665-745A12E0A501}"/>
              </a:ext>
            </a:extLst>
          </p:cNvPr>
          <p:cNvSpPr txBox="1"/>
          <p:nvPr/>
        </p:nvSpPr>
        <p:spPr>
          <a:xfrm>
            <a:off x="4213654" y="457201"/>
            <a:ext cx="1411156" cy="369332"/>
          </a:xfrm>
          <a:prstGeom prst="rect">
            <a:avLst/>
          </a:prstGeom>
          <a:noFill/>
        </p:spPr>
        <p:txBody>
          <a:bodyPr wrap="none" rtlCol="0">
            <a:spAutoFit/>
          </a:bodyPr>
          <a:lstStyle/>
          <a:p>
            <a:r>
              <a:rPr lang="en-US" dirty="0"/>
              <a:t>Consolidated</a:t>
            </a:r>
          </a:p>
        </p:txBody>
      </p:sp>
      <p:sp>
        <p:nvSpPr>
          <p:cNvPr id="4" name="TextBox 3">
            <a:extLst>
              <a:ext uri="{FF2B5EF4-FFF2-40B4-BE49-F238E27FC236}">
                <a16:creationId xmlns:a16="http://schemas.microsoft.com/office/drawing/2014/main" id="{5104B7F9-3D64-FA45-AAC0-EB855A65A1EC}"/>
              </a:ext>
            </a:extLst>
          </p:cNvPr>
          <p:cNvSpPr txBox="1"/>
          <p:nvPr/>
        </p:nvSpPr>
        <p:spPr>
          <a:xfrm>
            <a:off x="8135483" y="1421027"/>
            <a:ext cx="851387" cy="369332"/>
          </a:xfrm>
          <a:prstGeom prst="rect">
            <a:avLst/>
          </a:prstGeom>
          <a:noFill/>
        </p:spPr>
        <p:txBody>
          <a:bodyPr wrap="none" rtlCol="0">
            <a:spAutoFit/>
          </a:bodyPr>
          <a:lstStyle/>
          <a:p>
            <a:r>
              <a:rPr lang="en-US" dirty="0"/>
              <a:t>Stormy</a:t>
            </a:r>
          </a:p>
        </p:txBody>
      </p:sp>
      <p:sp>
        <p:nvSpPr>
          <p:cNvPr id="6" name="TextBox 5">
            <a:extLst>
              <a:ext uri="{FF2B5EF4-FFF2-40B4-BE49-F238E27FC236}">
                <a16:creationId xmlns:a16="http://schemas.microsoft.com/office/drawing/2014/main" id="{607A6AE4-48C2-4343-82CC-90B2424E46BA}"/>
              </a:ext>
            </a:extLst>
          </p:cNvPr>
          <p:cNvSpPr txBox="1"/>
          <p:nvPr/>
        </p:nvSpPr>
        <p:spPr>
          <a:xfrm>
            <a:off x="7109496" y="1048954"/>
            <a:ext cx="873637" cy="923330"/>
          </a:xfrm>
          <a:prstGeom prst="rect">
            <a:avLst/>
          </a:prstGeom>
          <a:noFill/>
        </p:spPr>
        <p:txBody>
          <a:bodyPr wrap="none" rtlCol="0">
            <a:spAutoFit/>
          </a:bodyPr>
          <a:lstStyle/>
          <a:p>
            <a:r>
              <a:rPr lang="en-US" dirty="0"/>
              <a:t>Locally </a:t>
            </a:r>
          </a:p>
          <a:p>
            <a:r>
              <a:rPr lang="en-US" dirty="0"/>
              <a:t>Active</a:t>
            </a:r>
          </a:p>
          <a:p>
            <a:r>
              <a:rPr lang="en-US" dirty="0"/>
              <a:t> </a:t>
            </a:r>
          </a:p>
        </p:txBody>
      </p:sp>
      <p:sp>
        <p:nvSpPr>
          <p:cNvPr id="7" name="TextBox 6">
            <a:extLst>
              <a:ext uri="{FF2B5EF4-FFF2-40B4-BE49-F238E27FC236}">
                <a16:creationId xmlns:a16="http://schemas.microsoft.com/office/drawing/2014/main" id="{DA1F5E58-87E6-0440-B45C-99A086E76239}"/>
              </a:ext>
            </a:extLst>
          </p:cNvPr>
          <p:cNvSpPr txBox="1"/>
          <p:nvPr/>
        </p:nvSpPr>
        <p:spPr>
          <a:xfrm>
            <a:off x="7148060" y="222415"/>
            <a:ext cx="3014864" cy="369332"/>
          </a:xfrm>
          <a:prstGeom prst="rect">
            <a:avLst/>
          </a:prstGeom>
          <a:noFill/>
        </p:spPr>
        <p:txBody>
          <a:bodyPr wrap="none" rtlCol="0">
            <a:spAutoFit/>
          </a:bodyPr>
          <a:lstStyle/>
          <a:p>
            <a:r>
              <a:rPr lang="en-US" dirty="0"/>
              <a:t>New ridges not consolidating?</a:t>
            </a:r>
          </a:p>
        </p:txBody>
      </p:sp>
      <p:sp>
        <p:nvSpPr>
          <p:cNvPr id="13" name="TextBox 12">
            <a:extLst>
              <a:ext uri="{FF2B5EF4-FFF2-40B4-BE49-F238E27FC236}">
                <a16:creationId xmlns:a16="http://schemas.microsoft.com/office/drawing/2014/main" id="{BC15C070-D359-8A49-8430-DB2C6EBC14C5}"/>
              </a:ext>
            </a:extLst>
          </p:cNvPr>
          <p:cNvSpPr txBox="1"/>
          <p:nvPr/>
        </p:nvSpPr>
        <p:spPr>
          <a:xfrm>
            <a:off x="10484984" y="1510619"/>
            <a:ext cx="546945" cy="369332"/>
          </a:xfrm>
          <a:prstGeom prst="rect">
            <a:avLst/>
          </a:prstGeom>
          <a:noFill/>
        </p:spPr>
        <p:txBody>
          <a:bodyPr wrap="none" rtlCol="0">
            <a:spAutoFit/>
          </a:bodyPr>
          <a:lstStyle/>
          <a:p>
            <a:r>
              <a:rPr lang="en-US" dirty="0"/>
              <a:t>MIZ</a:t>
            </a:r>
          </a:p>
        </p:txBody>
      </p:sp>
      <p:sp>
        <p:nvSpPr>
          <p:cNvPr id="14" name="TextBox 13">
            <a:extLst>
              <a:ext uri="{FF2B5EF4-FFF2-40B4-BE49-F238E27FC236}">
                <a16:creationId xmlns:a16="http://schemas.microsoft.com/office/drawing/2014/main" id="{9D1215AA-7E84-854F-8FA3-566F987FEDC7}"/>
              </a:ext>
            </a:extLst>
          </p:cNvPr>
          <p:cNvSpPr txBox="1"/>
          <p:nvPr/>
        </p:nvSpPr>
        <p:spPr>
          <a:xfrm>
            <a:off x="10120182" y="4793384"/>
            <a:ext cx="784189" cy="369332"/>
          </a:xfrm>
          <a:prstGeom prst="rect">
            <a:avLst/>
          </a:prstGeom>
          <a:noFill/>
        </p:spPr>
        <p:txBody>
          <a:bodyPr wrap="none" rtlCol="0">
            <a:spAutoFit/>
          </a:bodyPr>
          <a:lstStyle/>
          <a:p>
            <a:r>
              <a:rPr lang="en-US" dirty="0"/>
              <a:t>Tides?</a:t>
            </a:r>
          </a:p>
        </p:txBody>
      </p:sp>
      <p:sp>
        <p:nvSpPr>
          <p:cNvPr id="15" name="TextBox 14">
            <a:extLst>
              <a:ext uri="{FF2B5EF4-FFF2-40B4-BE49-F238E27FC236}">
                <a16:creationId xmlns:a16="http://schemas.microsoft.com/office/drawing/2014/main" id="{81E3711B-F3BD-9E48-A5A8-22B597DAEA27}"/>
              </a:ext>
            </a:extLst>
          </p:cNvPr>
          <p:cNvSpPr txBox="1"/>
          <p:nvPr/>
        </p:nvSpPr>
        <p:spPr>
          <a:xfrm>
            <a:off x="7281872" y="5162716"/>
            <a:ext cx="1518557" cy="369332"/>
          </a:xfrm>
          <a:prstGeom prst="rect">
            <a:avLst/>
          </a:prstGeom>
          <a:noFill/>
        </p:spPr>
        <p:txBody>
          <a:bodyPr wrap="none" rtlCol="0">
            <a:spAutoFit/>
          </a:bodyPr>
          <a:lstStyle/>
          <a:p>
            <a:r>
              <a:rPr lang="en-US" dirty="0"/>
              <a:t>Consolidated?</a:t>
            </a:r>
          </a:p>
        </p:txBody>
      </p:sp>
    </p:spTree>
    <p:extLst>
      <p:ext uri="{BB962C8B-B14F-4D97-AF65-F5344CB8AC3E}">
        <p14:creationId xmlns:p14="http://schemas.microsoft.com/office/powerpoint/2010/main" val="426961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64E59-69E3-0315-93BD-FC69CEB138FD}"/>
              </a:ext>
            </a:extLst>
          </p:cNvPr>
          <p:cNvSpPr>
            <a:spLocks noGrp="1"/>
          </p:cNvSpPr>
          <p:nvPr>
            <p:ph type="title"/>
          </p:nvPr>
        </p:nvSpPr>
        <p:spPr/>
        <p:txBody>
          <a:bodyPr/>
          <a:lstStyle/>
          <a:p>
            <a:r>
              <a:rPr lang="en-US" dirty="0"/>
              <a:t>Choosing arrays in November </a:t>
            </a:r>
          </a:p>
        </p:txBody>
      </p:sp>
      <p:sp>
        <p:nvSpPr>
          <p:cNvPr id="3" name="Content Placeholder 2">
            <a:extLst>
              <a:ext uri="{FF2B5EF4-FFF2-40B4-BE49-F238E27FC236}">
                <a16:creationId xmlns:a16="http://schemas.microsoft.com/office/drawing/2014/main" id="{BC26EED5-61F5-9746-67D1-CAA5072B21F6}"/>
              </a:ext>
            </a:extLst>
          </p:cNvPr>
          <p:cNvSpPr>
            <a:spLocks noGrp="1"/>
          </p:cNvSpPr>
          <p:nvPr>
            <p:ph idx="1"/>
          </p:nvPr>
        </p:nvSpPr>
        <p:spPr/>
        <p:txBody>
          <a:bodyPr/>
          <a:lstStyle/>
          <a:p>
            <a:r>
              <a:rPr lang="en-US" dirty="0"/>
              <a:t>Shown on following slides. We do not use this data in the analysis, however decide to use arrays back tracked from June.</a:t>
            </a:r>
          </a:p>
          <a:p>
            <a:r>
              <a:rPr lang="en-US" dirty="0"/>
              <a:t>These arrays have deformation calculated by calc_strain_longest_ts_morev2.pro</a:t>
            </a:r>
          </a:p>
        </p:txBody>
      </p:sp>
    </p:spTree>
    <p:extLst>
      <p:ext uri="{BB962C8B-B14F-4D97-AF65-F5344CB8AC3E}">
        <p14:creationId xmlns:p14="http://schemas.microsoft.com/office/powerpoint/2010/main" val="3560354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17285</TotalTime>
  <Words>426</Words>
  <Application>Microsoft Macintosh PowerPoint</Application>
  <PresentationFormat>Widescreen</PresentationFormat>
  <Paragraphs>54</Paragraphs>
  <Slides>22</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Choosing arrays in November </vt:lpstr>
      <vt:lpstr>PowerPoint Presentation</vt:lpstr>
      <vt:lpstr>PowerPoint Presentation</vt:lpstr>
      <vt:lpstr>PowerPoint Presentation</vt:lpstr>
      <vt:lpstr>PowerPoint Presentation</vt:lpstr>
      <vt:lpstr>Choosing arrays in June </vt:lpstr>
      <vt:lpstr>PowerPoint Presentation</vt:lpstr>
      <vt:lpstr>PowerPoint Presentation</vt:lpstr>
      <vt:lpstr>PowerPoint Presentation</vt:lpstr>
      <vt:lpstr>Old Slides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Hutchings, Jennifer</dc:creator>
  <cp:lastModifiedBy>Hutchings, Jennifer</cp:lastModifiedBy>
  <cp:revision>60</cp:revision>
  <dcterms:created xsi:type="dcterms:W3CDTF">2020-10-28T00:57:23Z</dcterms:created>
  <dcterms:modified xsi:type="dcterms:W3CDTF">2022-10-11T18:49:57Z</dcterms:modified>
</cp:coreProperties>
</file>